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C8FD9-A4EE-40BF-929D-C0E04F944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6AC39-2A88-44D7-B699-A74A34C0E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3C9F7-7232-4225-8509-14DB0572B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78823-2F1A-45CC-89C1-18FD3778E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71ED35-4920-4427-9C7E-FB63BDB22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6CE96F-F497-4B0D-8975-79C32B593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A8EFDD-81B5-4904-8A0D-4C4C11D63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D86B67-D4ED-495F-AE14-C78B8ADE6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F23238-59BC-4C25-8B54-D3B777705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8BB23-0D82-462D-AAFD-6598177FE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A97619-9E47-405D-9501-767BF19EC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56040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婴儿清晨护理方法\n## 1.婴儿清晨护理的重要性及基本原则\n### 1.1婴儿清晨护理对宝宝健康成长的促进作用\n### 1.2婴儿清晨护理的基本原则与注意事项\n### 1.3婴儿清晨护理与家庭卫生习惯的关系\n## 2.婴儿清晨护肤方法\n### 2.1如何选择适合婴儿清晨护肤的产品\n### 2.2婴儿清晨护肤的基本步骤与技巧\n### 2.3婴儿清晨护肤的注意事项与禁忌\n## 3.婴儿清晨洗漱方法\n### 3.1如何选择适合婴儿清晨洗漱的用品\n### 3.2婴儿清晨洗漱的基本步骤与技巧\n### 3.3婴儿清晨洗漱的注意事项与禁忌\n## 4.婴儿清晨喂养与换尿布方法\n### 4.1婴儿清晨喂养的最佳时间与技巧\n### 4.2婴儿清晨换尿布的基本步骤与技巧\n### 4.3婴儿清晨喂养与换尿布的注意事项与禁忌\n## 5.婴儿清晨锻炼与亲子互动方法\n### 5.1婴儿清晨锻炼的重要性及注意事项\n### 5.2婴儿清晨亲子互动的基本方法与技巧\n### 5.3婴儿清晨锻炼与亲子互动的益处与家庭氛围的营造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婴儿清晨护理方法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婴儿清晨护理的重要性及基本原则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保持宝宝清洁，预防皮肤感染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清晨给宝宝洗脸、洗手，去除汗渍、奶渍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定期给宝宝洗澡，保持皮肤清洁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避免宝宝抓伤皮肤，防止感染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促进宝宝血液循环，增强免疫力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清晨给宝宝做简单的按摩，促进血液循环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保持宝宝室内温度适宜，避免过热或过冷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定期带宝宝户外活动，增强免疫力</a:t>
                </a:r>
                <a:endParaRPr/>
              </a:p>
            </p:txBody>
          </p:sp>
          <p:pic>
            <p:nvPicPr>
              <p:cNvPr id="17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养成良好的生活习惯，培养宝宝良好的作息时间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早起给宝宝换尿布，避免尿布疹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定时给宝宝喂奶，培养良好的饮食习惯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与宝宝进行清晨亲子互动，增进亲子关系</a:t>
                </a:r>
                <a:endParaRPr/>
              </a:p>
            </p:txBody>
          </p:sp>
          <p:pic>
            <p:nvPicPr>
              <p:cNvPr id="18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婴儿清晨护理对宝宝健康成长的促进作用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选择温和的护肤产品，避免过敏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动作要轻柔，避免损伤宝宝皮肤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护理时要耐心，给宝宝足够的时间适应</a:t>
                </a:r>
                <a:endParaRPr/>
              </a:p>
            </p:txBody>
          </p:sp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清晨护理要轻柔、细致，避免过度刺激</a:t>
                </a:r>
                <a:endParaRPr/>
              </a:p>
            </p:txBody>
          </p:sp>
        </p:grpSp>
        <p:grpSp>
          <p:nvGrpSpPr>
            <p:cNvPr id="19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定期清洗宝宝用品，避免细菌滋生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保持室内空气清新，避免空气污染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定期打扫宝宝卧室，保持环境整洁</a:t>
                </a:r>
                <a:endParaRPr/>
              </a:p>
            </p:txBody>
          </p:sp>
          <p:sp>
            <p:nvSpPr>
              <p:cNvPr id="19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保持宝宝生活环境的整洁与卫生</a:t>
                </a:r>
                <a:endParaRPr/>
              </a:p>
            </p:txBody>
          </p:sp>
        </p:grpSp>
        <p:grpSp>
          <p:nvGrpSpPr>
            <p:cNvPr id="19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新生儿护理要更加细致，避免感冒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婴儿期护理要关注宝宝生长发育，调整护理方法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幼儿期护理要培养宝宝自理能力，逐渐减少护理干预</a:t>
                </a:r>
                <a:endParaRPr/>
              </a:p>
            </p:txBody>
          </p:sp>
          <p:sp>
            <p:nvSpPr>
              <p:cNvPr id="19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根据宝宝年龄、体质选择合适的护理方法</a:t>
                </a:r>
                <a:endParaRPr/>
              </a:p>
            </p:txBody>
          </p:sp>
        </p:grpSp>
      </p:grpSp>
      <p:pic>
        <p:nvPicPr>
          <p:cNvPr id="19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婴儿清晨护理的基本原则与注意事项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0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0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家长要树立良好的家庭卫生习惯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勤洗手、换衣，保持个人卫生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定期打扫家居环境，保持室内卫生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注意食物卫生，保证宝宝饮食安全</a:t>
                </a:r>
                <a:endParaRPr/>
              </a:p>
            </p:txBody>
          </p:sp>
          <p:sp>
            <p:nvSpPr>
              <p:cNvPr id="20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0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婴儿清晨护理是家庭卫生习惯的体现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通过清晨护理，培养宝宝良好的卫生习惯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家长以身作则，让宝宝从小养成良好的生活习惯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家庭卫生习惯好，有利于宝宝健康成长</a:t>
                </a:r>
                <a:endParaRPr/>
              </a:p>
            </p:txBody>
          </p:sp>
          <p:sp>
            <p:nvSpPr>
              <p:cNvPr id="21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家庭卫生习惯与婴儿清晨护理相辅相成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良好的家庭卫生习惯为婴儿清晨护理提供保障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婴儿清晨护理有助于提高家庭卫生习惯</a:t>
                </a:r>
                <a:endParaRPr/>
              </a:p>
            </p:txBody>
          </p:sp>
          <p:sp>
            <p:nvSpPr>
              <p:cNvPr id="21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婴儿清晨护理与家庭卫生习惯的关系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婴儿清晨护肤方法</a:t>
            </a:r>
            <a:endParaRPr/>
          </a:p>
        </p:txBody>
      </p:sp>
      <p:sp>
        <p:nvSpPr>
          <p:cNvPr id="2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选择婴儿专用、温和的护肤产品</a:t>
                </a:r>
                <a:endParaRPr/>
              </a:p>
            </p:txBody>
          </p:sp>
          <p:sp>
            <p:nvSpPr>
              <p:cNvPr id="22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避免使用成人护肤品，以免过敏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选择成分简单、温和的婴儿护肤品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留意产品保质期，保证产品质量</a:t>
                </a:r>
                <a:endParaRPr/>
              </a:p>
            </p:txBody>
          </p:sp>
        </p:grpSp>
        <p:grpSp>
          <p:nvGrpSpPr>
            <p:cNvPr id="22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根据宝宝年龄、肤质选择合适的产品</a:t>
                </a:r>
                <a:endParaRPr/>
              </a:p>
            </p:txBody>
          </p:sp>
          <p:sp>
            <p:nvSpPr>
              <p:cNvPr id="22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新生儿、婴儿期选择温和、滋润的护肤品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幼儿期根据宝宝肤质选择清爽、保湿的护肤品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婴幼儿护肤品要避免含有刺激性成分</a:t>
                </a:r>
                <a:endParaRPr/>
              </a:p>
            </p:txBody>
          </p:sp>
        </p:grpSp>
        <p:grpSp>
          <p:nvGrpSpPr>
            <p:cNvPr id="22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2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遵循“少量、稀释、轻柔”的原则</a:t>
                </a:r>
                <a:endParaRPr/>
              </a:p>
            </p:txBody>
          </p:sp>
          <p:sp>
            <p:nvSpPr>
              <p:cNvPr id="23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护肤产品要少量，避免过度涂抹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使用前稀释，以免刺激宝宝皮肤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涂抹时要轻柔，避免损伤宝宝皮肤</a:t>
                </a:r>
                <a:endParaRPr/>
              </a:p>
            </p:txBody>
          </p:sp>
        </p:grpSp>
      </p:grpSp>
      <p:pic>
        <p:nvPicPr>
          <p:cNvPr id="23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如何选择适合婴儿清晨护肤的产品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清洁：给宝宝洗脸、洗手，去除污垢</a:t>
                </a:r>
                <a:endParaRPr/>
              </a:p>
            </p:txBody>
          </p:sp>
          <p:sp>
            <p:nvSpPr>
              <p:cNvPr id="24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使用温水，避免过热或过冷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选择温和的婴儿洗面奶或洁面产品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清洁时轻柔按摩，避免损伤皮肤</a:t>
                </a:r>
                <a:endParaRPr/>
              </a:p>
            </p:txBody>
          </p:sp>
        </p:grpSp>
        <p:grpSp>
          <p:nvGrpSpPr>
            <p:cNvPr id="24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护肤：给宝宝涂抹护肤品，保湿、滋润</a:t>
                </a:r>
                <a:endParaRPr/>
              </a:p>
            </p:txBody>
          </p:sp>
          <p:sp>
            <p:nvSpPr>
              <p:cNvPr id="24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选择适合宝宝年龄、肤质的护肤品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涂抹时要轻柔，避免产生刺激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注意宝宝眼角、鼻翼等易干燥部位</a:t>
                </a:r>
                <a:endParaRPr/>
              </a:p>
            </p:txBody>
          </p:sp>
        </p:grpSp>
        <p:grpSp>
          <p:nvGrpSpPr>
            <p:cNvPr id="24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保湿：给宝宝涂抹润肤露或乳液，锁住水分</a:t>
                </a:r>
                <a:endParaRPr/>
              </a:p>
            </p:txBody>
          </p:sp>
          <p:sp>
            <p:nvSpPr>
              <p:cNvPr id="24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选择温和、滋润的婴儿润肤露或乳液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涂抹时要轻柔，避免产生刺激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注意宝宝关节、膝盖等易干燥部位</a:t>
                </a:r>
                <a:endParaRPr/>
              </a:p>
            </p:txBody>
          </p: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婴儿清晨护肤的基本步骤与技巧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注意宝宝皮肤敏感，避免过敏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选择温和的护肤产品，避免刺激性成分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护理时轻柔、细致，避免过度刺激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若出现过敏症状，及时停止使用并就医</a:t>
                </a:r>
                <a:endParaRPr/>
              </a:p>
            </p:txBody>
          </p:sp>
          <p:sp>
            <p:nvSpPr>
              <p:cNvPr id="25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不要过度清洁，以免损伤宝宝皮肤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清洁时要选择温和的洗面奶或洁面产品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不要频繁给宝宝洗脸，以免破坏皮肤屏障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清洁后要及时涂抹护肤品，保持皮肤水分</a:t>
                </a:r>
                <a:endParaRPr/>
              </a:p>
            </p:txBody>
          </p:sp>
          <p:sp>
            <p:nvSpPr>
              <p:cNvPr id="25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避免宝宝抓伤皮肤，防止感染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给宝宝勤洗手，避免手上有细菌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保持宝宝指甲短而干净，避免抓伤皮肤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若宝宝抓伤皮肤，及时消毒并涂抹药膏</a:t>
                </a:r>
                <a:endParaRPr/>
              </a:p>
            </p:txBody>
          </p:sp>
          <p:sp>
            <p:nvSpPr>
              <p:cNvPr id="26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婴儿清晨护肤的注意事项与禁忌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婴儿清晨洗漱方法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选择婴儿专用、温和的洗漱用品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避免使用成人洗漱用品，以免过敏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选择成分简单、温和的婴儿洗漱用品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留意产品保质期，保证产品质量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根据宝宝年龄、肤质选择合适的产品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新生儿、婴儿期选择温和、滋润的洗漱用品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幼儿期根据宝宝肤质选择清爽、保湿的洗漱用品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婴幼儿洗漱用品要避免含有刺激性成分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遵循“少量、稀释、轻柔”的原则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洗漱用品要少量，避免过度使用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使用前稀释，以免刺激宝宝皮肤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涂抹时要轻柔，避免损伤宝宝皮肤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如何选择适合婴儿清晨洗漱的用品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https://d.book118.com/157156040152006043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婴儿清晨护理方法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2024-09-17T21:13:05.850</cp:lastPrinted>
  <dcterms:created xsi:type="dcterms:W3CDTF">2024-09-17T13:13:05Z</dcterms:created>
  <dcterms:modified xsi:type="dcterms:W3CDTF">2024-09-17T13:13:07Z</dcterms:modified>
</cp:coreProperties>
</file>