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08BBBD4-83AE-485E-BBFC-2A9002BF5FA5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97484-014E-47E6-868A-B262E45A7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B7343-6039-4638-A12F-F9E45CB1D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945CC-41AF-4027-888F-DE99C8DFE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437FAE-943F-455E-BA4B-3F2A616B1F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0748AD-E973-45BD-A2F0-DBF415A48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2F5F4F-3E25-44E4-8A5E-D8CB3CBE9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90E704-8D63-4116-939A-D7CC70C5E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6B049D-3362-454F-B277-3F31DDDCB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3B728-4391-450E-8023-6B27295A8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81CC5B-2E11-41A5-8683-F502DEDF0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9BEFF-CFCE-4C9D-B52C-0E366E4DC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C9A8A1-963B-4C67-828F-9840B0DADBC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3F1B521-B1BD-4C01-9F75-01AC0DCBE2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56111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任意多边形: 形状 18"/>
          <p:cNvSpPr/>
          <p:nvPr/>
        </p:nvSpPr>
        <p:spPr>
          <a:xfrm>
            <a:off x="60739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心理健康培训建立积极的人际互动方式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任意多边形: 形状 15"/>
          <p:cNvSpPr/>
          <p:nvPr/>
        </p:nvSpPr>
        <p:spPr>
          <a:xfrm>
            <a:off x="-2549520" y="234936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任意多边形: 形状 16"/>
          <p:cNvSpPr/>
          <p:nvPr/>
        </p:nvSpPr>
        <p:spPr>
          <a:xfrm>
            <a:off x="10299600" y="-1333440"/>
            <a:ext cx="3784320" cy="3784320"/>
          </a:xfrm>
          <a:custGeom>
            <a:gdLst>
              <a:gd name="textAreaLeft" fmla="*/ 0 w 3784320"/>
              <a:gd name="textAreaRight" fmla="*/ 3784680 w 3784320"/>
              <a:gd name="textAreaTop" fmla="*/ 0 h 3784320"/>
              <a:gd name="textAreaBottom" fmla="*/ 3784680 h 37843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0E375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积极的人际互动方式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心理健康培训中的技巧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实践落地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第一章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了解心理健康培训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心理健康培训是通过专业的指导和技巧帮助个人提升心理素养，达到身心健康平衡的过程。在当今社会中，心理健康培训变得越来越重要，因为它有助于提高个人情商、社交技能，以及建立积极的人际互动方式。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9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心理健康培训的作用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帮助个体认识自己的情绪状态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提高社交技能和情商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促进团队合作和良好人际关系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心理健康培训的目标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心理模式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建立健康的心理模式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人际互动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塑造积极的人际互动方式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挑战能力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增强应对挑战的能力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团队心理健康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冲突管理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团队建设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组织心理健康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员工激励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文化建设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危机处理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1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心理健康培训的范围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个人心理健康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个人成长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心理调适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为什么心理健康培训重要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效率提升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人才保留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减少员工流失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身心健康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改善员工健康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5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心理健康概述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0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了解心理健康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心理健康是指一个人在心理上达到一种良好的状态，能够适应生活的压力，保持积极的情绪和心理状态。在人际互动中，心理健康对于建立良好的关系至关重要。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3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6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心理健康的影响因素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遗传因素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个人经历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任意多边形: 形状 7"/>
          <p:cNvSpPr/>
          <p:nvPr/>
        </p:nvSpPr>
        <p:spPr>
          <a:xfrm>
            <a:off x="1636920" y="1780560"/>
            <a:ext cx="8917920" cy="8917920"/>
          </a:xfrm>
          <a:custGeom>
            <a:gdLst>
              <a:gd name="textAreaLeft" fmla="*/ 0 w 8917920"/>
              <a:gd name="textAreaRight" fmla="*/ 8918280 w 8917920"/>
              <a:gd name="textAreaTop" fmla="*/ 0 h 8917920"/>
              <a:gd name="textAreaBottom" fmla="*/ 8918280 h 89179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心理健康问题的表现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情绪低落、失去兴趣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忧郁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紧张不安、恐惧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焦虑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来自工作、学习等方面压力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面对某些事物或情境感到极度恐惧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恐惧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制定合理的目标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学会拒绝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保持积极态度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自我认知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认识自己的优缺点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探索自我潜能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接纳自己的不完美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建立良好关系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学会表达情感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倾听他人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维护心理健康的方法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学会倾诉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学会自我放松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寻找消解情绪的方法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心理健康与人际互动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"/>
          <p:cNvSpPr/>
          <p:nvPr/>
        </p:nvSpPr>
        <p:spPr>
          <a:xfrm>
            <a:off x="246960" y="1633320"/>
            <a:ext cx="5336640" cy="39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心理健康对于人际互动至关重要，只有保持积极乐观的心态，才能更好地与他人建立良好的关系。情绪的稳定、压力的管理，都能促进人际关系的发展。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平行四边形 1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任意多边形: 形状 46"/>
          <p:cNvSpPr/>
          <p:nvPr/>
        </p:nvSpPr>
        <p:spPr>
          <a:xfrm>
            <a:off x="-398520" y="-2743200"/>
            <a:ext cx="7200720" cy="7200720"/>
          </a:xfrm>
          <a:custGeom>
            <a:gdLst>
              <a:gd name="textAreaLeft" fmla="*/ 0 w 7200720"/>
              <a:gd name="textAreaRight" fmla="*/ 7201080 w 7200720"/>
              <a:gd name="textAreaTop" fmla="*/ 0 h 7200720"/>
              <a:gd name="textAreaBottom" fmla="*/ 7201080 h 720072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积极的人际互动方式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9" name="矩形 9"/>
          <p:cNvSpPr/>
          <p:nvPr/>
        </p:nvSpPr>
        <p:spPr>
          <a:xfrm>
            <a:off x="0" y="0"/>
            <a:ext cx="12191760" cy="6857640"/>
          </a:xfrm>
          <a:custGeom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cubicBezTo>
                  <a:pt x="12189041" y="1025371"/>
                  <a:pt x="12186081" y="2050741"/>
                  <a:pt x="12183122" y="3076112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理解人际互动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建立积极的沟通关系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什么是积极的人际互动方式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学习有效沟通技巧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如何建立积极的人际互动方式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促进健康心理状态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为什么积极的人际互动方式重要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"/>
          <p:cNvSpPr/>
          <p:nvPr/>
        </p:nvSpPr>
        <p:spPr>
          <a:xfrm>
            <a:off x="669240" y="47948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表达自己的想法和感受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清晰表达自己的观点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避免过度情绪化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4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解决冲突的方式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寻求共同利益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尊重对方立场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07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建立良好沟通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1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倾听技巧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倾听并理解对方的需求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表达同理心和尊重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CD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14" name="title"/>
          <p:cNvSpPr/>
          <p:nvPr/>
        </p:nvSpPr>
        <p:spPr>
          <a:xfrm>
            <a:off x="263520" y="980280"/>
            <a:ext cx="3102840" cy="12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培养同理心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"/>
          <p:cNvSpPr/>
          <p:nvPr/>
        </p:nvSpPr>
        <p:spPr>
          <a:xfrm>
            <a:off x="689760" y="2841480"/>
            <a:ext cx="2280600" cy="23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同理心是理解和分享他人感受的能力，通过尊重他人观点和需求来建立互相尊重的关系。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任意多边形: 形状 3"/>
          <p:cNvSpPr/>
          <p:nvPr/>
        </p:nvSpPr>
        <p:spPr>
          <a:xfrm>
            <a:off x="5425560" y="4414680"/>
            <a:ext cx="1340640" cy="1340640"/>
          </a:xfrm>
          <a:custGeom>
            <a:gdLst>
              <a:gd name="textAreaLeft" fmla="*/ 0 w 1340640"/>
              <a:gd name="textAreaRight" fmla="*/ 1341000 w 1340640"/>
              <a:gd name="textAreaTop" fmla="*/ 0 h 1340640"/>
              <a:gd name="textAreaBottom" fmla="*/ 1341000 h 13406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8" name="平行四边形 8"/>
          <p:cNvSpPr/>
          <p:nvPr/>
        </p:nvSpPr>
        <p:spPr>
          <a:xfrm>
            <a:off x="7625880" y="0"/>
            <a:ext cx="2914200" cy="6857640"/>
          </a:xfrm>
          <a:prstGeom prst="parallelogram">
            <a:avLst>
              <a:gd name="adj" fmla="val 61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9" name="任意多边形: 形状 7"/>
          <p:cNvSpPr/>
          <p:nvPr/>
        </p:nvSpPr>
        <p:spPr>
          <a:xfrm>
            <a:off x="9192960" y="1080720"/>
            <a:ext cx="4168440" cy="4168440"/>
          </a:xfrm>
          <a:custGeom>
            <a:gdLst>
              <a:gd name="textAreaLeft" fmla="*/ 0 w 4168440"/>
              <a:gd name="textAreaRight" fmla="*/ 4168800 w 4168440"/>
              <a:gd name="textAreaTop" fmla="*/ 0 h 4168440"/>
              <a:gd name="textAreaBottom" fmla="*/ 4168800 h 4168440"/>
            </a:gdLst>
            <a:rect l="textAreaLeft" t="textAreaTop" r="textAreaRight" b="textAreaBottom"/>
            <a:pathLst>
              <a:path w="7200900" h="7200900">
                <a:moveTo>
                  <a:pt x="3600450" y="0"/>
                </a:moveTo>
                <a:cubicBezTo>
                  <a:pt x="5588924" y="0"/>
                  <a:pt x="7200900" y="1611976"/>
                  <a:pt x="7200900" y="3600450"/>
                </a:cubicBezTo>
                <a:cubicBezTo>
                  <a:pt x="7200900" y="5588924"/>
                  <a:pt x="5588924" y="7200900"/>
                  <a:pt x="3600450" y="7200900"/>
                </a:cubicBezTo>
                <a:cubicBezTo>
                  <a:pt x="1611976" y="7200900"/>
                  <a:pt x="0" y="5588924"/>
                  <a:pt x="0" y="3600450"/>
                </a:cubicBezTo>
                <a:cubicBezTo>
                  <a:pt x="0" y="1611976"/>
                  <a:pt x="1611976" y="0"/>
                  <a:pt x="3600450" y="0"/>
                </a:cubicBezTo>
                <a:close/>
                <a:moveTo>
                  <a:pt x="3600451" y="1611335"/>
                </a:moveTo>
                <a:cubicBezTo>
                  <a:pt x="2501893" y="1611335"/>
                  <a:pt x="1611335" y="2501893"/>
                  <a:pt x="1611335" y="3600451"/>
                </a:cubicBezTo>
                <a:cubicBezTo>
                  <a:pt x="1611335" y="4699009"/>
                  <a:pt x="2501893" y="5589567"/>
                  <a:pt x="3600451" y="5589567"/>
                </a:cubicBezTo>
                <a:cubicBezTo>
                  <a:pt x="4699009" y="5589567"/>
                  <a:pt x="5589567" y="4699009"/>
                  <a:pt x="5589567" y="3600451"/>
                </a:cubicBezTo>
                <a:cubicBezTo>
                  <a:pt x="5589567" y="2501893"/>
                  <a:pt x="4699009" y="1611335"/>
                  <a:pt x="3600451" y="1611335"/>
                </a:cubicBezTo>
                <a:close/>
              </a:path>
            </a:pathLst>
          </a:custGeom>
          <a:solidFill>
            <a:srgbClr val="F2658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https://d.book118.com/157156111011006055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132</Paragraphs>
  <Slides>19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心理健康培训建立积极的人际互动方式</vt:lpstr>
      <vt:lpstr>目录</vt:lpstr>
      <vt:lpstr>第一章 简介</vt:lpstr>
      <vt:lpstr> </vt:lpstr>
      <vt:lpstr>心理健康培训的作用</vt:lpstr>
      <vt:lpstr>心理健康培训的目标</vt:lpstr>
      <vt:lpstr>心理健康培训的范围</vt:lpstr>
      <vt:lpstr>为什么心理健康培训重要</vt:lpstr>
      <vt:lpstr>第2章 心理健康概述</vt:lpstr>
      <vt:lpstr> </vt:lpstr>
      <vt:lpstr>心理健康的影响因素</vt:lpstr>
      <vt:lpstr>心理健康问题的表现</vt:lpstr>
      <vt:lpstr>维护心理健康的方法</vt:lpstr>
      <vt:lpstr>心理健康与人际互动</vt:lpstr>
      <vt:lpstr>第3章 积极的人际互动方式</vt:lpstr>
      <vt:lpstr>理解人际互动</vt:lpstr>
      <vt:lpstr>建立良好沟通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2024-09-29T14:37:33.649</cp:lastPrinted>
  <dcterms:created xsi:type="dcterms:W3CDTF">2024-09-29T06:37:33Z</dcterms:created>
  <dcterms:modified xsi:type="dcterms:W3CDTF">2024-09-29T06:37:35Z</dcterms:modified>
</cp:coreProperties>
</file>