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7FCB941-8A28-457F-A3C7-B3BE646DF48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84653-4181-424C-9442-832774ADE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47EAD-18AD-4AFD-B148-2CF888558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2EDB4-83EF-44CB-93FC-5F72F266D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01DAB-7A3D-4F4E-98E6-9C3F0A565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7BD48C-8D23-45AE-86BA-CC8BDB48F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161AFE-3FBF-4648-AD7D-4F20F72AD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C0C263-71BE-47F6-A6F1-EE0FCEF36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EAB76-8776-497C-811E-46E3DB276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AAD11-C7BE-4866-B4C6-7335AF9CE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7B527-DEF7-473B-BE94-AC8B6870E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F2525-F760-43C9-B5BF-FC1969C27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1AD7EE9-73E8-4E1F-BDE5-30B4E286CAD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6B45F57-DCA1-4A34-9E23-0FEFA01A0F4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56115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智能安防守护家园安全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智能安防技术概述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智能监控系统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智能门禁系统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智能报警系统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智能安防与人工智能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智能安防的未来展望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智能安防技术概述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什么是智能安防技术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智能安防技术是利用先进技术提升安防设备的智能化水平，从而实现更高效的安全防护。这些技术包括人脸识别、视频分析、物联网和云计算等。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智能安防技术的应用范围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保护家人安全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防止盗窃和火灾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商业场所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监控工业设备运行状态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工业园区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提高交通管理效率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交通枢纽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智能安防技术的发展趋势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实现精准识别目标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智能识别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提前发现安全隐患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智能预警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多设备协同作战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智能联动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视频分析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监控画面分析异常行为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实时报警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物联网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设备间实时连接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数据互通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云计算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存储大量监控数据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可远程访问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智能安防技术的关键技术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人脸识别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准确识别人脸特征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防止假冒身份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智能安防技术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智能安防技术的发展助力家庭、企业及社会更加智能化和安全化，提高了安全防范水平和应对突发情况的能力。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智能安防技术的好处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有效防范犯罪和事故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提升安全性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智能化监控节约人力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长期投入可获长远回报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节约成本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提供安全保障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增强安全感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智能监控系统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智能监控系统概述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智能监控系统是智能安防的重要组成部分，通过监控摄像头和软件系统，实现对安全区域的实时监测和录像存储。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智能监控系统的功能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实时监测安全区域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视频监控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及时提醒用户安全情况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警报通知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方便用户追溯历史监控记录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实时云存储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随时随地查看监控画面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远程监控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智能识别功能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识别陌生人脸孔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智能分析异常行为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高清视频质量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清晰录制重要画面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提升监控效果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智能监控系统的优势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24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小时不间断监控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全天候守护家园安全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预防意外事件发生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智能监控系统的应用场景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保护家人安全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防范生产事故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工业园区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监控商业活动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商业场所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智能监控系统的价值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智能监控系统在保障家园安全方面发挥着重要作用，通过其功能和优势，有效提高安全防护水平，为用户提供全方位的安全保障。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智能门禁系统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智能门禁系统概述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刷卡、密码、人脸识别等方式控制出入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有效管理人员进出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提供便捷的门禁管理方式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记录进出记录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生物特征识别技术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指纹识别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虹膜识别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远程控制技术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远程管理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安全可靠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智能门禁系统的关键技术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RFID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无线识别技术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快速便捷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智能门禁系统的优势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智能门禁系统具有防止非法入侵、准确记录进出记录、远程控制门禁等优势，为用户提供更加便捷的门禁管理方式。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https://d.book118.com/157156115011006055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智能安防守护家园安全</vt:lpstr>
      <vt:lpstr>目录</vt:lpstr>
      <vt:lpstr>第一章 智能安防技术概述</vt:lpstr>
      <vt:lpstr>什么是智能安防技术</vt:lpstr>
      <vt:lpstr>智能安防技术的应用范围</vt:lpstr>
      <vt:lpstr>智能安防技术的发展趋势</vt:lpstr>
      <vt:lpstr>智能安防技术的关键技术</vt:lpstr>
      <vt:lpstr> </vt:lpstr>
      <vt:lpstr>智能安防技术的好处</vt:lpstr>
      <vt:lpstr>第2章 智能监控系统</vt:lpstr>
      <vt:lpstr> </vt:lpstr>
      <vt:lpstr>智能监控系统的功能</vt:lpstr>
      <vt:lpstr>智能监控系统的优势</vt:lpstr>
      <vt:lpstr>智能监控系统的应用场景</vt:lpstr>
      <vt:lpstr>智能监控系统的价值</vt:lpstr>
      <vt:lpstr>第3章 智能门禁系统</vt:lpstr>
      <vt:lpstr>智能门禁系统概述</vt:lpstr>
      <vt:lpstr>智能门禁系统的关键技术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2024-09-29T14:37:37.110</cp:lastPrinted>
  <dcterms:created xsi:type="dcterms:W3CDTF">2024-09-29T06:37:37Z</dcterms:created>
  <dcterms:modified xsi:type="dcterms:W3CDTF">2024-09-29T06:37:39Z</dcterms:modified>
</cp:coreProperties>
</file>