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31A94C-0282-460E-B865-E0C670918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70EFA-E499-4E1C-9951-B27A89759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1DA20B-3E0E-465C-9386-BCDD813A5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BA01C0-6191-422D-8971-3B1535B40F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CE2D91-D0C3-4DC9-8CD8-8044ACB03D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B6400D-9D40-4B85-BAF6-B369BAD164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0DD4D0-BC19-4AFC-B49B-CBBDDD6B56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5342F1-32AC-437A-9EC7-FF43B7A1C2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99D8B6-C274-4DA2-B43E-311D55623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B7036-C58B-4A75-8CFC-0351ED583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A1F945-10D5-43E7-8465-BF6FD3075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5611502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PRP治疗膝关节炎</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PRP治疗简介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PRP治疗膝关节炎的方法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PRP治疗膝关节炎的案例分析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PRP治疗膝关节炎的注意事项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PRP治疗膝关节炎的未来展望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PRP治疗简介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185" b="418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595" b="135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PRP治疗定义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PRP（Platelet-Rich Plasma）治疗是一种利用患者自身血液中的血小板浓缩物来促进组织修复和缓解疼痛的治疗方法。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PRP治疗最初起源于20世纪70年代，经过多年的研究和发展，已经成为一种广泛应用于运动医学和骨科领域的治疗手段。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适用范围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PRP治疗适用于多种运动损伤和骨关节疾病，如膝关节炎、肩袖撕裂、网球肘等。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血小板在PRP中富含多种生长因子，这些生长因子能够促进细胞增殖、分化、基质形成以及损伤组织的修复。</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血小板作用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PRP中的血小板和白细胞能够减轻炎症反应，缓解疼痛和肿胀。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炎症控制</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通过提供丰富的生长因子，PRP能够加速软骨细胞的增殖和分化，促进受损组织的再生修复。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促进组织再生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PRP治疗原理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PRP使用患者自身的血液作为原材料，避免了免疫排斥和交叉感染的风险。</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自体血液提取</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PRP治疗已经经过多年的临床验证，其安全性和有效性得到广泛认可。</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安全性高</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相较于传统的手术治疗，PRP治疗需要的恢复时间较短，患者可以在短时间内重返运动或工作。</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恢复时间短</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PRP中的生长因子和炎症控制成分能够有效地缓解疼痛，改善关节功能。</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疼痛缓解</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PRP治疗的优势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PRP治疗膝关节炎的方法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597" r="2859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9659" r="396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对于轻至中度膝关节炎患者，尤其是年龄在50岁以下的患者，PRP治疗具有一定的疗效。</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适应症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对于重度膝关节炎、膝关节感染、膝关节畸形、血液系统疾病及过敏体质等患者，PRP治疗可能存在风险，应避免使用。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禁忌症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注射PRP至膝关节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将PRP注入膝关节腔内，刺激关节软骨再生和修复。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康复训练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在PRP治疗后，进行适当的康复训练，如关节活动度锻炼、肌力训练等，以促进治疗效果。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抽取患者自体血液</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通过离心技术分离出富含血小板血浆（PRP）。</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缓解疼痛</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改善功能</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延缓病情发展</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提高运动能力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治疗效果</a:t>
              </a:r>
            </a:p>
          </p:txBody>
        </p:sp>
      </p:grpSp>
      <p:pic>
        <p:nvPicPr>
          <p:cNvPr id="28" name="Picture 28"/>
          <p:cNvPicPr>
            <a:picLocks noChangeAspect="1"/>
          </p:cNvPicPr>
          <p:nvPr/>
        </p:nvPicPr>
        <p:blipFill>
          <a:blip r:embed="rId2"/>
          <a:srcRect l="7485" r="748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PRP治疗可减轻膝关节疼痛，提高患者生活质量。</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通过促进关节软骨再生和修复，PRP治疗可改善膝关节功能。</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对于早期膝关节炎患者，PRP治疗可延缓疾病进展，减少关节置换等大手术的必要性。</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部分患者在PRP治疗后可恢复一定的运动能力，提高生活质量。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PRP治疗膝关节炎的案例分析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https://d.book118.com/157156115020006030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2024-09-01T14:18:03.682</cp:lastPrinted>
  <dcterms:created xsi:type="dcterms:W3CDTF">2024-09-01T06:18:03Z</dcterms:created>
  <dcterms:modified xsi:type="dcterms:W3CDTF">2024-09-01T06:18:05Z</dcterms:modified>
</cp:coreProperties>
</file>