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EF4085-A133-4988-91D4-5B08266B08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BCC318-368C-497D-9055-9EE6CDB2ED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402E62-9E10-470D-B34D-DB48BFA3B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B83BAA-7AA8-47C3-9A8F-AD235CFCD4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19BFFA-927A-46B7-A1FD-AF641E9E21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5566DB-C3C9-4E0C-9DBB-53E632B62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8DF975-2F3D-41FB-A9B1-1CFCD0B09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D4C0DA-6B00-4092-8E88-10E3C4689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E97BD8-6BB5-4CF8-86D6-AC8A987906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7159B9-D983-458E-9171-9EABD40436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859C61-748E-4F3F-ABF3-A3D13BEDD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7160002156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余世维执行力心得体会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余世维执行力理论概述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执行力在实践中的应用与体现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提高执行力的方法与策略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执行力在职业生涯中的意义与价值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适应快速变化的环境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当前商业环境快速变化，组织需要具备强大的执行力才能应对挑战。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推动个人和组织成长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通过提高执行力，个人和组织能够不断成长和进步。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提升组织执行力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余世维执行力理论旨在帮助组织提升执行力，以更好地实现组织目标。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余世维执行力理论的核心内容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阐述余世维执行力理论的核心观点和方法。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心得体会与反思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分享在学习和实践过程中的心得体会，以及对余世维执行力理论的反思和展望。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实践中的应用案例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分享在实践中运用余世维执行力理论的成功案例。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余世维执行力理论概述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241" r="332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090" r="320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776" r="2977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执行力是指个人或组织在实现目标过程中所展现出的行动力、决策力和实施力。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执行力定义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执行力是成功的关键因素之一，它能够将战略、计划和目标转化为实际行动和成果，对于个人和组织的发展至关重要。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执行力的定义与重要性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余世维强调，执行力首先要求个人或组织具备自动自发的精神，即能够积极主动地承担责任和任务，不需要外界的监督或推动。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自动自发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执行力的高低往往体现在对细节的关注和把握上。余世维认为，只有将每一个细节都做到位，才能确保整体执行效果。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关注细节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余世维提倡在执行过程中追求卓越，不断挑战自我、超越自我，以实现更高的目标和成果。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追求卓越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余世维执行力理论的核心思想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团队层面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在团队中，执行力是团队协作和整体效能的关键因素。一个执行力强的团队能够迅速响应变化、有效解决问题，从而取得更好的团队绩效。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个人层面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对于个人而言，执行力是职业素养和能力的体现，它能够帮助个人在工作中取得更好的成绩和发展。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组织层面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对于组织而言，执行力是组织文化和竞争力的核心。一个执行力强的组织能够将战略转化为行动，快速适应市场变化，实现可持续发展。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283" r="1528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25" r="166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执行力与个人、团队、组织的关系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执行力在实践中的应用与体现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调整与优化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在实施过程中，根据实际情况对目标和计划进行适时调整，确保目标的顺利实现。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确立清晰、具体、可衡量的目标，使团队成员能够明确理解并为之努力。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根据目标制定相应的实施计划，包括时间表、资源分配、风险应对措施等。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制定清晰的目标和计划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简化流程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去除不必要的环节，优化工作流程，提高工作效率。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制定规范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建立科学合理的工作规范，明确各个环节的职责和要求，确保工作的顺利进行。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强化执行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通过培训、监督等手段，确保团队成员严格遵守工作流程和规范。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建立高效的工作流程和规范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68" r="1876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培养良好的工作习惯和态度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鼓励团队成员积极主动地承担工作，不推诿、不拖延。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关注工作中的细节问题，从小处着手，提高工作质量。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鼓励团队成员不断学习新知识、新技能，提高自身素质和执行能力。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强化团队合作意识，促进团队成员之间的沟通与协作，共同实现目标。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积极主动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注重细节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不断学习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团队合作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https://d.book118.com/157160002156006046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2024-09-22T04:52:44.155</cp:lastPrinted>
  <dcterms:created xsi:type="dcterms:W3CDTF">2024-09-21T20:52:44Z</dcterms:created>
  <dcterms:modified xsi:type="dcterms:W3CDTF">2024-09-21T20:52:46Z</dcterms:modified>
</cp:coreProperties>
</file>