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FD1BB-F917-4C58-96EC-67FADAC28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12BBF5-4F5A-4401-86BE-7F40D1C5A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09A57B-4834-4C1E-8746-0581D4236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7CECD-B931-4A7F-B605-7159EAAFF2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DD45B18-89F8-4BD4-8DD4-CE840A6AE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ECE6586-B902-4A7D-BBB0-7E9AB93A6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0E100E-9E6D-4EC8-814A-E222D2BB9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8AD0C-3EC5-4F96-BB49-EE3B5E84E0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474467-F4DE-4C60-A285-8482FB6DF4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288BF-967A-4FD2-BC9C-474379ADFF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A61F6-92EE-4EA7-843B-9DF7A29EAE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7160142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高效销售化妆品和护肤品的核心要素专业培训计划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化妆品和护肤品市场概述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专业销售技巧培训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皮肤护理知识培训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营销策略与技巧培训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客户关系管理培训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3281" b="328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提升销售人员专业技能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通过专业培训，使销售人员掌握化妆品和护肤品的专业知识，提高销售技能。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随着消费者对化妆品和护肤品的需求日益多样化，销售人员需要不断更新知识，以满足市场需求。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增强品牌竞争力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专业的销售人员能够提升品牌形象，增强消费者对品牌的信任感，从而提高品牌竞争力。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通过专业培训，销售人员能够更准确地把握客户需求，提高销售成交率。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403" r="1340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提高销售业绩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专业的销售服务能够提升客户满意度，增强客户对品牌的忠诚度。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增强客户黏性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208" r="1320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专业的销售人员能够更好地推广产品，扩大品牌知名度，拓展市场份额。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化妆品和护肤品市场概述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市场规模和增长趋势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全球化妆品和护肤品市场规模持续扩大，预计未来几年将保持稳定增长。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新兴市场如亚洲、拉丁美洲等地的增长速度尤为显著。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随着消费者对个人护理和美容的重视程度不断提高，高端市场和个性化定制产品市场呈现出快速增长趋势。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消费者越来越注重产品的品质和安全性，对天然、有机、无刺激等概念的产品需求增加。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消费者购买化妆品和护肤品的决策过程受到品牌、口碑、价格、服务等多方面因素的影响。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随着社交媒体的普及，消费者更倾向于通过线上渠道了解和购买产品，同时线下体验店和专柜也扮演着重要角色。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消费者需求和购买行为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585540" y="4130989"/>
            <a:ext cx="9388340" cy="0"/>
          </a:xfrm>
          <a:prstGeom prst="line">
            <a:avLst/>
          </a:prstGeom>
          <a:ln w="28575">
            <a:solidFill>
              <a:schemeClr val="dk1">
                <a:lumMod val="75000"/>
                <a:lumOff val="2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grpSp>
        <p:nvGrpSpPr>
          <p:cNvPr id="3" name="Group 3"/>
          <p:cNvGrpSpPr/>
          <p:nvPr/>
        </p:nvGrpSpPr>
        <p:grpSpPr>
          <a:xfrm>
            <a:off x="994886" y="3540384"/>
            <a:ext cx="1181195" cy="1181195"/>
            <a:chOff x="994886" y="3540384"/>
            <a:chExt cx="1181195" cy="1181195"/>
          </a:xfrm>
        </p:grpSpPr>
        <p:sp>
          <p:nvSpPr>
            <p:cNvPr id="4" name="AutoShape 4"/>
            <p:cNvSpPr/>
            <p:nvPr/>
          </p:nvSpPr>
          <p:spPr>
            <a:xfrm>
              <a:off x="994886" y="3540384"/>
              <a:ext cx="1181195" cy="118119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320641" y="3876712"/>
            <a:ext cx="529780" cy="508540"/>
            <a:chOff x="1320641" y="3876712"/>
            <a:chExt cx="529780" cy="508540"/>
          </a:xfrm>
        </p:grpSpPr>
        <p:sp>
          <p:nvSpPr>
            <p:cNvPr id="6" name="Freeform 6"/>
            <p:cNvSpPr/>
            <p:nvPr/>
          </p:nvSpPr>
          <p:spPr>
            <a:xfrm>
              <a:off x="1674876" y="4088643"/>
              <a:ext cx="18193" cy="19050"/>
            </a:xfrm>
            <a:custGeom>
              <a:rect l="l" t="t" r="r" b="b"/>
              <a:pathLst>
                <a:path w="11" h="19050">
                  <a:moveTo>
                    <a:pt x="11" y="0"/>
                  </a:moveTo>
                  <a:cubicBezTo>
                    <a:pt x="8" y="0"/>
                    <a:pt x="4" y="0"/>
                    <a:pt x="0" y="0"/>
                  </a:cubicBezTo>
                  <a:cubicBezTo>
                    <a:pt x="3" y="0"/>
                    <a:pt x="7" y="0"/>
                    <a:pt x="1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320641" y="3876712"/>
              <a:ext cx="529780" cy="508540"/>
            </a:xfrm>
            <a:custGeom>
              <a:rect l="l" t="t" r="r" b="b"/>
              <a:pathLst>
                <a:path w="308" h="296">
                  <a:moveTo>
                    <a:pt x="228" y="218"/>
                  </a:moveTo>
                  <a:cubicBezTo>
                    <a:pt x="224" y="215"/>
                    <a:pt x="224" y="215"/>
                    <a:pt x="224" y="215"/>
                  </a:cubicBezTo>
                  <a:cubicBezTo>
                    <a:pt x="228" y="212"/>
                    <a:pt x="228" y="212"/>
                    <a:pt x="228" y="212"/>
                  </a:cubicBezTo>
                  <a:cubicBezTo>
                    <a:pt x="230" y="212"/>
                    <a:pt x="230" y="212"/>
                    <a:pt x="230" y="212"/>
                  </a:cubicBezTo>
                  <a:cubicBezTo>
                    <a:pt x="232" y="212"/>
                    <a:pt x="263" y="210"/>
                    <a:pt x="278" y="209"/>
                  </a:cubicBezTo>
                  <a:cubicBezTo>
                    <a:pt x="295" y="197"/>
                    <a:pt x="292" y="183"/>
                    <a:pt x="288" y="176"/>
                  </a:cubicBezTo>
                  <a:cubicBezTo>
                    <a:pt x="287" y="176"/>
                    <a:pt x="285" y="176"/>
                    <a:pt x="284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83" y="176"/>
                    <a:pt x="283" y="176"/>
                    <a:pt x="283" y="176"/>
                  </a:cubicBezTo>
                  <a:cubicBezTo>
                    <a:pt x="278" y="176"/>
                    <a:pt x="231" y="174"/>
                    <a:pt x="229" y="174"/>
                  </a:cubicBezTo>
                  <a:cubicBezTo>
                    <a:pt x="226" y="174"/>
                    <a:pt x="226" y="174"/>
                    <a:pt x="226" y="174"/>
                  </a:cubicBezTo>
                  <a:cubicBezTo>
                    <a:pt x="222" y="171"/>
                    <a:pt x="222" y="171"/>
                    <a:pt x="222" y="171"/>
                  </a:cubicBezTo>
                  <a:cubicBezTo>
                    <a:pt x="226" y="168"/>
                    <a:pt x="226" y="168"/>
                    <a:pt x="226" y="168"/>
                  </a:cubicBezTo>
                  <a:cubicBezTo>
                    <a:pt x="228" y="168"/>
                    <a:pt x="228" y="168"/>
                    <a:pt x="228" y="168"/>
                  </a:cubicBezTo>
                  <a:cubicBezTo>
                    <a:pt x="231" y="168"/>
                    <a:pt x="280" y="164"/>
                    <a:pt x="284" y="164"/>
                  </a:cubicBezTo>
                  <a:cubicBezTo>
                    <a:pt x="290" y="164"/>
                    <a:pt x="292" y="164"/>
                    <a:pt x="292" y="164"/>
                  </a:cubicBezTo>
                  <a:cubicBezTo>
                    <a:pt x="292" y="164"/>
                    <a:pt x="292" y="164"/>
                    <a:pt x="292" y="164"/>
                  </a:cubicBezTo>
                  <a:cubicBezTo>
                    <a:pt x="302" y="155"/>
                    <a:pt x="308" y="144"/>
                    <a:pt x="296" y="133"/>
                  </a:cubicBezTo>
                  <a:cubicBezTo>
                    <a:pt x="285" y="123"/>
                    <a:pt x="243" y="125"/>
                    <a:pt x="214" y="124"/>
                  </a:cubicBezTo>
                  <a:cubicBezTo>
                    <a:pt x="213" y="124"/>
                    <a:pt x="213" y="124"/>
                    <a:pt x="213" y="124"/>
                  </a:cubicBezTo>
                  <a:cubicBezTo>
                    <a:pt x="212" y="124"/>
                    <a:pt x="212" y="124"/>
                    <a:pt x="212" y="124"/>
                  </a:cubicBezTo>
                  <a:cubicBezTo>
                    <a:pt x="212" y="124"/>
                    <a:pt x="219" y="124"/>
                    <a:pt x="217" y="124"/>
                  </a:cubicBezTo>
                  <a:cubicBezTo>
                    <a:pt x="213" y="124"/>
                    <a:pt x="209" y="124"/>
                    <a:pt x="206" y="124"/>
                  </a:cubicBezTo>
                  <a:cubicBezTo>
                    <a:pt x="192" y="123"/>
                    <a:pt x="167" y="123"/>
                    <a:pt x="165" y="123"/>
                  </a:cubicBezTo>
                  <a:cubicBezTo>
                    <a:pt x="165" y="123"/>
                    <a:pt x="165" y="123"/>
                    <a:pt x="165" y="123"/>
                  </a:cubicBezTo>
                  <a:cubicBezTo>
                    <a:pt x="160" y="121"/>
                    <a:pt x="160" y="121"/>
                    <a:pt x="160" y="121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5" y="120"/>
                    <a:pt x="165" y="120"/>
                    <a:pt x="165" y="120"/>
                  </a:cubicBezTo>
                  <a:cubicBezTo>
                    <a:pt x="166" y="120"/>
                    <a:pt x="169" y="120"/>
                    <a:pt x="179" y="119"/>
                  </a:cubicBezTo>
                  <a:cubicBezTo>
                    <a:pt x="165" y="90"/>
                    <a:pt x="188" y="73"/>
                    <a:pt x="192" y="58"/>
                  </a:cubicBezTo>
                  <a:cubicBezTo>
                    <a:pt x="206" y="5"/>
                    <a:pt x="178" y="0"/>
                    <a:pt x="178" y="0"/>
                  </a:cubicBezTo>
                  <a:cubicBezTo>
                    <a:pt x="178" y="0"/>
                    <a:pt x="108" y="96"/>
                    <a:pt x="101" y="126"/>
                  </a:cubicBezTo>
                  <a:cubicBezTo>
                    <a:pt x="96" y="148"/>
                    <a:pt x="67" y="146"/>
                    <a:pt x="58" y="146"/>
                  </a:cubicBezTo>
                  <a:cubicBezTo>
                    <a:pt x="10" y="144"/>
                    <a:pt x="0" y="264"/>
                    <a:pt x="53" y="275"/>
                  </a:cubicBezTo>
                  <a:cubicBezTo>
                    <a:pt x="64" y="277"/>
                    <a:pt x="76" y="265"/>
                    <a:pt x="99" y="275"/>
                  </a:cubicBezTo>
                  <a:cubicBezTo>
                    <a:pt x="149" y="296"/>
                    <a:pt x="192" y="287"/>
                    <a:pt x="232" y="286"/>
                  </a:cubicBezTo>
                  <a:cubicBezTo>
                    <a:pt x="259" y="285"/>
                    <a:pt x="257" y="266"/>
                    <a:pt x="255" y="256"/>
                  </a:cubicBezTo>
                  <a:cubicBezTo>
                    <a:pt x="242" y="256"/>
                    <a:pt x="229" y="255"/>
                    <a:pt x="227" y="255"/>
                  </a:cubicBezTo>
                  <a:cubicBezTo>
                    <a:pt x="225" y="255"/>
                    <a:pt x="225" y="255"/>
                    <a:pt x="225" y="255"/>
                  </a:cubicBezTo>
                  <a:cubicBezTo>
                    <a:pt x="221" y="252"/>
                    <a:pt x="221" y="252"/>
                    <a:pt x="221" y="252"/>
                  </a:cubicBezTo>
                  <a:cubicBezTo>
                    <a:pt x="225" y="249"/>
                    <a:pt x="225" y="249"/>
                    <a:pt x="225" y="249"/>
                  </a:cubicBezTo>
                  <a:cubicBezTo>
                    <a:pt x="227" y="249"/>
                    <a:pt x="227" y="249"/>
                    <a:pt x="227" y="249"/>
                  </a:cubicBezTo>
                  <a:cubicBezTo>
                    <a:pt x="229" y="249"/>
                    <a:pt x="247" y="248"/>
                    <a:pt x="262" y="247"/>
                  </a:cubicBezTo>
                  <a:cubicBezTo>
                    <a:pt x="275" y="237"/>
                    <a:pt x="272" y="227"/>
                    <a:pt x="269" y="220"/>
                  </a:cubicBezTo>
                  <a:cubicBezTo>
                    <a:pt x="253" y="219"/>
                    <a:pt x="232" y="218"/>
                    <a:pt x="230" y="218"/>
                  </a:cubicBezTo>
                  <a:lnTo>
                    <a:pt x="228" y="21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506450" y="3540384"/>
            <a:ext cx="1179100" cy="1181195"/>
            <a:chOff x="5506450" y="3540384"/>
            <a:chExt cx="1179100" cy="1181195"/>
          </a:xfrm>
        </p:grpSpPr>
        <p:sp>
          <p:nvSpPr>
            <p:cNvPr id="9" name="AutoShape 9"/>
            <p:cNvSpPr/>
            <p:nvPr/>
          </p:nvSpPr>
          <p:spPr>
            <a:xfrm>
              <a:off x="5506450" y="3540384"/>
              <a:ext cx="1179100" cy="1181195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5935409" y="3917288"/>
            <a:ext cx="321183" cy="427387"/>
            <a:chOff x="5935409" y="3917288"/>
            <a:chExt cx="321183" cy="427387"/>
          </a:xfrm>
        </p:grpSpPr>
        <p:sp>
          <p:nvSpPr>
            <p:cNvPr id="11" name="Freeform 11"/>
            <p:cNvSpPr/>
            <p:nvPr/>
          </p:nvSpPr>
          <p:spPr>
            <a:xfrm>
              <a:off x="5935409" y="4109884"/>
              <a:ext cx="150114" cy="234791"/>
            </a:xfrm>
            <a:custGeom>
              <a:rect l="l" t="t" r="r" b="b"/>
              <a:pathLst>
                <a:path w="57" h="89">
                  <a:moveTo>
                    <a:pt x="0" y="9"/>
                  </a:moveTo>
                  <a:lnTo>
                    <a:pt x="0" y="9"/>
                  </a:lnTo>
                  <a:lnTo>
                    <a:pt x="0" y="73"/>
                  </a:lnTo>
                  <a:lnTo>
                    <a:pt x="57" y="89"/>
                  </a:lnTo>
                  <a:lnTo>
                    <a:pt x="57" y="25"/>
                  </a:lnTo>
                  <a:lnTo>
                    <a:pt x="16" y="14"/>
                  </a:lnTo>
                  <a:lnTo>
                    <a:pt x="41" y="7"/>
                  </a:lnTo>
                  <a:lnTo>
                    <a:pt x="36" y="0"/>
                  </a:lnTo>
                  <a:lnTo>
                    <a:pt x="0" y="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6109145" y="4109884"/>
              <a:ext cx="147447" cy="234791"/>
            </a:xfrm>
            <a:custGeom>
              <a:rect l="l" t="t" r="r" b="b"/>
              <a:pathLst>
                <a:path w="56" h="89">
                  <a:moveTo>
                    <a:pt x="21" y="0"/>
                  </a:moveTo>
                  <a:lnTo>
                    <a:pt x="15" y="7"/>
                  </a:lnTo>
                  <a:lnTo>
                    <a:pt x="40" y="14"/>
                  </a:lnTo>
                  <a:lnTo>
                    <a:pt x="40" y="14"/>
                  </a:lnTo>
                  <a:lnTo>
                    <a:pt x="0" y="25"/>
                  </a:lnTo>
                  <a:lnTo>
                    <a:pt x="0" y="89"/>
                  </a:lnTo>
                  <a:lnTo>
                    <a:pt x="56" y="73"/>
                  </a:lnTo>
                  <a:lnTo>
                    <a:pt x="56" y="9"/>
                  </a:lnTo>
                  <a:lnTo>
                    <a:pt x="21" y="0"/>
                  </a:lnTo>
                  <a:close/>
                  <a:moveTo>
                    <a:pt x="41" y="39"/>
                  </a:moveTo>
                  <a:lnTo>
                    <a:pt x="17" y="46"/>
                  </a:lnTo>
                  <a:lnTo>
                    <a:pt x="17" y="34"/>
                  </a:lnTo>
                  <a:lnTo>
                    <a:pt x="41" y="28"/>
                  </a:lnTo>
                  <a:lnTo>
                    <a:pt x="41" y="3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5995892" y="3917288"/>
              <a:ext cx="202787" cy="229457"/>
            </a:xfrm>
            <a:custGeom>
              <a:rect l="l" t="t" r="r" b="b"/>
              <a:pathLst>
                <a:path w="77" h="87">
                  <a:moveTo>
                    <a:pt x="38" y="87"/>
                  </a:moveTo>
                  <a:lnTo>
                    <a:pt x="77" y="42"/>
                  </a:lnTo>
                  <a:lnTo>
                    <a:pt x="48" y="42"/>
                  </a:lnTo>
                  <a:lnTo>
                    <a:pt x="48" y="0"/>
                  </a:lnTo>
                  <a:lnTo>
                    <a:pt x="29" y="0"/>
                  </a:lnTo>
                  <a:lnTo>
                    <a:pt x="29" y="42"/>
                  </a:lnTo>
                  <a:lnTo>
                    <a:pt x="0" y="42"/>
                  </a:lnTo>
                  <a:lnTo>
                    <a:pt x="38" y="8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78243" y="3540384"/>
            <a:ext cx="1179100" cy="1181195"/>
            <a:chOff x="9978243" y="3540384"/>
            <a:chExt cx="1179100" cy="1181195"/>
          </a:xfrm>
        </p:grpSpPr>
        <p:sp>
          <p:nvSpPr>
            <p:cNvPr id="15" name="AutoShape 15"/>
            <p:cNvSpPr/>
            <p:nvPr/>
          </p:nvSpPr>
          <p:spPr>
            <a:xfrm>
              <a:off x="9978243" y="3540384"/>
              <a:ext cx="1179100" cy="1181195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10351433" y="3876712"/>
            <a:ext cx="424244" cy="464725"/>
            <a:chOff x="10351433" y="3876712"/>
            <a:chExt cx="424244" cy="464725"/>
          </a:xfrm>
        </p:grpSpPr>
        <p:sp>
          <p:nvSpPr>
            <p:cNvPr id="17" name="Freeform 17"/>
            <p:cNvSpPr/>
            <p:nvPr/>
          </p:nvSpPr>
          <p:spPr>
            <a:xfrm>
              <a:off x="10351433" y="3876712"/>
              <a:ext cx="424244" cy="325850"/>
            </a:xfrm>
            <a:custGeom>
              <a:rect l="l" t="t" r="r" b="b"/>
              <a:pathLst>
                <a:path w="150" h="115">
                  <a:moveTo>
                    <a:pt x="139" y="42"/>
                  </a:moveTo>
                  <a:lnTo>
                    <a:pt x="150" y="0"/>
                  </a:lnTo>
                  <a:lnTo>
                    <a:pt x="107" y="10"/>
                  </a:lnTo>
                  <a:lnTo>
                    <a:pt x="118" y="21"/>
                  </a:lnTo>
                  <a:lnTo>
                    <a:pt x="77" y="61"/>
                  </a:lnTo>
                  <a:lnTo>
                    <a:pt x="59" y="44"/>
                  </a:lnTo>
                  <a:lnTo>
                    <a:pt x="0" y="104"/>
                  </a:lnTo>
                  <a:lnTo>
                    <a:pt x="11" y="115"/>
                  </a:lnTo>
                  <a:lnTo>
                    <a:pt x="11" y="115"/>
                  </a:lnTo>
                  <a:lnTo>
                    <a:pt x="59" y="67"/>
                  </a:lnTo>
                  <a:lnTo>
                    <a:pt x="77" y="84"/>
                  </a:lnTo>
                  <a:lnTo>
                    <a:pt x="129" y="32"/>
                  </a:lnTo>
                  <a:lnTo>
                    <a:pt x="139" y="4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10390962" y="4228089"/>
              <a:ext cx="56579" cy="113347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10490022" y="4174273"/>
              <a:ext cx="59436" cy="16716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10594607" y="4117599"/>
              <a:ext cx="59436" cy="223838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10693667" y="4063687"/>
              <a:ext cx="62198" cy="277654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2" name="Picture 22"/>
          <p:cNvPicPr>
            <a:picLocks noChangeAspect="1"/>
          </p:cNvPicPr>
          <p:nvPr/>
        </p:nvPicPr>
        <p:blipFill>
          <a:blip r:embed="rId2"/>
          <a:srcRect t="16519" b="16519"/>
          <a:stretch>
            <a:fillRect/>
          </a:stretch>
        </p:blipFill>
        <p:spPr>
          <a:xfrm>
            <a:off x="387332" y="1711400"/>
            <a:ext cx="2396303" cy="1604591"/>
          </a:xfrm>
          <a:prstGeom prst="rect">
            <a:avLst/>
          </a:prstGeom>
        </p:spPr>
      </p:pic>
      <p:pic>
        <p:nvPicPr>
          <p:cNvPr id="23" name="Picture 23"/>
          <p:cNvPicPr>
            <a:picLocks noChangeAspect="1"/>
          </p:cNvPicPr>
          <p:nvPr/>
        </p:nvPicPr>
        <p:blipFill>
          <a:blip r:embed="rId3"/>
          <a:srcRect t="17138" b="17138"/>
          <a:stretch>
            <a:fillRect/>
          </a:stretch>
        </p:blipFill>
        <p:spPr>
          <a:xfrm>
            <a:off x="4897849" y="4920583"/>
            <a:ext cx="2396303" cy="1574955"/>
          </a:xfrm>
          <a:prstGeom prst="rect">
            <a:avLst/>
          </a:prstGeom>
        </p:spPr>
      </p:pic>
      <p:pic>
        <p:nvPicPr>
          <p:cNvPr id="24" name="Picture 24"/>
          <p:cNvPicPr>
            <a:picLocks noChangeAspect="1"/>
          </p:cNvPicPr>
          <p:nvPr/>
        </p:nvPicPr>
        <p:blipFill>
          <a:blip r:embed="rId4"/>
          <a:srcRect t="16519" b="16519"/>
          <a:stretch>
            <a:fillRect/>
          </a:stretch>
        </p:blipFill>
        <p:spPr>
          <a:xfrm>
            <a:off x="9369642" y="1711400"/>
            <a:ext cx="2396303" cy="1604591"/>
          </a:xfrm>
          <a:prstGeom prst="rect">
            <a:avLst/>
          </a:prstGeom>
        </p:spPr>
      </p:pic>
      <p:sp>
        <p:nvSpPr>
          <p:cNvPr id="25" name="TextBox 25"/>
          <p:cNvSpPr txBox="1"/>
          <p:nvPr/>
        </p:nvSpPr>
        <p:spPr>
          <a:xfrm>
            <a:off x="381368" y="5057263"/>
            <a:ext cx="41148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化妆品和护肤品市场竞争激烈，国际知名品牌和本土品牌各具优势。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7752954" y="5104888"/>
            <a:ext cx="41148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为了在竞争中脱颖而出，品牌需要不断推陈出新，满足消费者的多样化需求，同时加强品牌营销和推广，提高品牌知名度和美誉度。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4036093" y="1905000"/>
            <a:ext cx="4119815" cy="14763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品牌差异化主要体现在产品品质、创新、品牌形象、营销策略等方面。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竞争格局和品牌差异化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专业销售技巧培训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了解不同肤质和年龄段的需求，以便能够为客户提供个性化的产品推荐。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关注行业动态和新品发布，保持对最新产品和技术的了解，以便能够为客户提供最新的护肤和化妆解决方案。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6998" r="699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深入研究化妆品和护肤品的成分、功效和使用方法，以便能够清晰地向客户解释产品特点和优势。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了解产品特点和优势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学习如何与客户建立信任和共鸣，了解他们的需求和关注点，以便能够更好地满足他们的需求。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掌握有效的倾听和提问技巧，以便能够深入了解客户的需求和疑虑，并提供相应的解决方案。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学习如何运用肯定的语言和积极的态度与客户交流，以便能够营造积极的购买氛围。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掌握有效的沟通技巧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了解常见的客户异议和疑虑，并学习如何运用专业知识和沟通技巧进行解答和处理。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学习如何识别客户的购买信号，并掌握适时的促成交易技巧，以便能够顺利达成销售目标。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了解如何处理客户投诉和纠纷，并掌握相应的解决方案和应对策略，以便能够维护客户满意度和品牌声誉。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学习处理客户异议和促成交易的方法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皮肤护理知识培训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了解常见的皮肤类型：干性、油性、混合性和敏感性皮肤，掌握每种皮肤类型的特点和护理重点。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学习如何准确判断客户的皮肤类型，通过观察和询问客户的皮肤状况、护肤习惯等，制定针对性的护理方案。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掌握不同季节和环境对皮肤的影响，以及相应的护理需求变化，为客户提供及时的护肤建议。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21875" b="21875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21875" b="21875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皮肤类型和护理需求识别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https://d.book118.com/157160142122006036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2024-09-11T15:14:44.326</cp:lastPrinted>
  <dcterms:created xsi:type="dcterms:W3CDTF">2024-09-11T07:14:44Z</dcterms:created>
  <dcterms:modified xsi:type="dcterms:W3CDTF">2024-09-11T07:14:46Z</dcterms:modified>
</cp:coreProperties>
</file>