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F8E557-C88C-4C86-B636-71CD9A711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F815D-14DE-45C4-BA31-2A278ACFE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379A7D-D89A-495D-BF86-F3A967028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7C849-7B6A-4214-95B1-EF7748573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6CF0D3-0099-4547-8CC2-EDE2CA8D59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3F5176-0632-4BD6-AFC3-D448FF20DA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DCC87A-FB5D-4B81-B496-D9505BCEE1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340E7-9804-4F0B-9120-61A4B22F2D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BDC61-CD23-4243-BDE6-5DB4E8144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8E2750-D155-46AA-9157-B184C698F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619A2-4AE0-47E5-9175-1212F5DED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1023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增强员工商业洞察力和市场意识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商业洞察力与市场意识重要性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培养员工商业洞察力方法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提高员工市场意识途径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实践应用：案例分析与讨论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组织变革与文化建设支持措施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商业洞察力与市场意识重要性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具备商业洞察力和市场意识的员工能够更加高效地配置企业资源，包括资金、人力、物力等，以提升企业的运营效率和盈利能力。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深入了解市场需求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通过增强员工的商业洞察力和市场意识，企业可以更加准确地把握市场需求和趋势，从而制定更加符合市场需求的战略和产品。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提升品牌形象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通过增强员工的商业洞察力和市场意识，企业可以更加精准地进行品牌定位和营销推广，提升品牌知名度和美誉度，从而增强企业竞争力。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651" r="1765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542" r="14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466" b="1346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178" r="71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640" r="26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应对市场变化与挑战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及时调整战略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具备商业洞察力和市场意识的员工能够及时发现市场变化和挑战，协助企业迅速调整战略和业务模式，以适应不断变化的市场环境。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创新产品和服务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通过增强员工的商业洞察力和市场意识，企业可以不断推陈出新，创新产品和服务，以满足客户不断变化的需求，保持竞争优势。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防范市场风险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具备商业洞察力和市场意识的员工能够更加敏锐地察觉潜在的市场风险，协助企业及时采取防范措施，降低经营风险。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通过增强员工的商业洞察力和市场意识，企业可以更加敏锐地发现新的市场机会和潜在客户群体，从而拓展新的业务领域和市场空间。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发现新的市场机会</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具备商业洞察力和市场意识的员工能够不断提出创新性的产品和服务设想，推动企业不断进行产品和服务的升级和改良，以保持领先地位。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推动产品和服务创新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通过增强员工的商业洞察力和市场意识，企业可以更加深入地探索新的商业模式和盈利方式，以实现可持续发展和长期盈利。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探索新的商业模式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发掘潜在商机与创新点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培养员工商业洞察力方法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参加行业会议和研讨会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积极参与行业内的专业会议和研讨会，与同行交流，获取最新的行业信息和见解。</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趋势分析工具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学习和使用趋势分析工具，如数据分析软件和市场研究工具，以更深入地了解市场趋势和客户需求。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订阅行业资讯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定期浏览和阅读相关行业报告、新闻和文章，了解最新的市场趋势、技术发展和竞争动态。</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关注行业动态与趋势分析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阅读和研究成功企业的案例，了解他们的商业模式、市场策略和创新实践，从中汲取灵感和经验。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案例研究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企业参观和交流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经验分享会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833" r="3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组织员工参观成功企业或邀请行业专家进行交流，让员工亲身感受优秀企业的运营和管理实践。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鼓励员工之间分享各自在项目、市场和客户方面的经验和教训，促进知识共享和团队协作。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学习成功企业案例及经验分享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鼓励不同部门的员工参与跨部门合作项目，促进不同业务领域之间的交流与合作，拓宽员工的视野。</a:t>
            </a:r>
          </a:p>
        </p:txBody>
      </p:sp>
      <p:pic>
        <p:nvPicPr>
          <p:cNvPr id="6" name="Picture 6"/>
          <p:cNvPicPr>
            <a:picLocks noChangeAspect="1"/>
          </p:cNvPicPr>
          <p:nvPr/>
        </p:nvPicPr>
        <p:blipFill>
          <a:blip r:embed="rId2"/>
          <a:srcRect l="15500" r="15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跨部门合作项目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实施员工岗位轮换制度，让员工有机会体验不同部门的工作流程和业务需求，增强对公司整体运营的理解。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定期轮换岗位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3125" b="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组织内部研讨会，鼓励员工就公司业务、市场趋势等话题展开讨论，激发创新思维和跨界合作的可能性。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内部研讨会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跨部门交流，拓宽视野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提高员工市场意识途径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客户画像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建立详细的客户画像，包括客户的基本信息、消费习惯、价值观等，以便更好地理解和满足客户需求。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客户需求调研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通过问卷调查、访谈、观察等方式，了解目标客户的真实需求和期望。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运用数据挖掘和分析工具，对客户行为、偏好和需求进行深入剖析。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深入了解目标客户需求及心理预期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收集和分析竞争对手的产品、服务、营销策略等信息，了解竞品优势和劣势。</a:t>
            </a:r>
          </a:p>
        </p:txBody>
      </p:sp>
      <p:pic>
        <p:nvPicPr>
          <p:cNvPr id="5" name="Picture 5"/>
          <p:cNvPicPr>
            <a:picLocks noChangeAspect="1"/>
          </p:cNvPicPr>
          <p:nvPr/>
        </p:nvPicPr>
        <p:blipFill>
          <a:blip r:embed="rId2"/>
          <a:srcRect l="1538" r="153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8125" r="81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008" r="80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竞品分析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明确自身产品或服务在市场中的定位，找出与竞品的差异化和创新点。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市场定位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根据竞品分析结果，制定相应的产品、服务、营销等差异化策略，以提高市场竞争力。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制定差异化策略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掌握竞争对手情况，制定差异化策略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https://d.book118.com/157161023101006031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2024-09-03T18:23:41.606</cp:lastPrinted>
  <dcterms:created xsi:type="dcterms:W3CDTF">2024-09-03T10:23:41Z</dcterms:created>
  <dcterms:modified xsi:type="dcterms:W3CDTF">2024-09-03T10:23:43Z</dcterms:modified>
</cp:coreProperties>
</file>