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5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tags" Target="../tags/tag37.xml" /><Relationship Id="rId13" Type="http://schemas.openxmlformats.org/officeDocument/2006/relationships/tags" Target="../tags/tag38.xml" /><Relationship Id="rId14" Type="http://schemas.openxmlformats.org/officeDocument/2006/relationships/tags" Target="../tags/tag39.xml" /><Relationship Id="rId15" Type="http://schemas.openxmlformats.org/officeDocument/2006/relationships/tags" Target="../tags/tag40.xml" /><Relationship Id="rId16" Type="http://schemas.openxmlformats.org/officeDocument/2006/relationships/tags" Target="../tags/tag41.xml" /><Relationship Id="rId17" Type="http://schemas.openxmlformats.org/officeDocument/2006/relationships/tags" Target="../tags/tag42.xml" /><Relationship Id="rId18" Type="http://schemas.openxmlformats.org/officeDocument/2006/relationships/tags" Target="../tags/tag43.xml" /><Relationship Id="rId19" Type="http://schemas.openxmlformats.org/officeDocument/2006/relationships/tags" Target="../tags/tag44.xml" /><Relationship Id="rId2" Type="http://schemas.openxmlformats.org/officeDocument/2006/relationships/tags" Target="../tags/tag27.xml" /><Relationship Id="rId20" Type="http://schemas.openxmlformats.org/officeDocument/2006/relationships/tags" Target="../tags/tag45.xml" /><Relationship Id="rId21" Type="http://schemas.openxmlformats.org/officeDocument/2006/relationships/tags" Target="../tags/tag46.xml" /><Relationship Id="rId22" Type="http://schemas.openxmlformats.org/officeDocument/2006/relationships/tags" Target="../tags/tag47.xml" /><Relationship Id="rId23" Type="http://schemas.openxmlformats.org/officeDocument/2006/relationships/tags" Target="../tags/tag48.xml" /><Relationship Id="rId24" Type="http://schemas.openxmlformats.org/officeDocument/2006/relationships/tags" Target="../tags/tag49.xml" /><Relationship Id="rId25" Type="http://schemas.openxmlformats.org/officeDocument/2006/relationships/slideMaster" Target="../slideMasters/slideMaster2.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tags" Target="../tags/tag62.xml" /><Relationship Id="rId14" Type="http://schemas.openxmlformats.org/officeDocument/2006/relationships/tags" Target="../tags/tag63.xml" /><Relationship Id="rId15" Type="http://schemas.openxmlformats.org/officeDocument/2006/relationships/tags" Target="../tags/tag64.xml"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8.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tags" Target="../tags/tag80.xml" /><Relationship Id="rId14" Type="http://schemas.openxmlformats.org/officeDocument/2006/relationships/tags" Target="../tags/tag81.xml" /><Relationship Id="rId15" Type="http://schemas.openxmlformats.org/officeDocument/2006/relationships/tags" Target="../tags/tag82.xml" /><Relationship Id="rId16" Type="http://schemas.openxmlformats.org/officeDocument/2006/relationships/tags" Target="../tags/tag83.xml" /><Relationship Id="rId17" Type="http://schemas.openxmlformats.org/officeDocument/2006/relationships/tags" Target="../tags/tag84.xml" /><Relationship Id="rId18" Type="http://schemas.openxmlformats.org/officeDocument/2006/relationships/tags" Target="../tags/tag85.xml" /><Relationship Id="rId19" Type="http://schemas.openxmlformats.org/officeDocument/2006/relationships/slideMaster" Target="../slideMasters/slideMaster2.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6.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slideMaster" Target="../slideMasters/slideMaster2.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slideMaster" Target="../slideMasters/slideMaster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slideMaster" Target="../slideMasters/slideMaster2.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slideMaster" Target="../slideMasters/slideMaster2.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8.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slideMaster" Target="../slideMasters/slideMaster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70.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tags" Target="../tags/tag171.xml" /><Relationship Id="rId20" Type="http://schemas.openxmlformats.org/officeDocument/2006/relationships/tags" Target="../tags/tag189.xml" /><Relationship Id="rId21" Type="http://schemas.openxmlformats.org/officeDocument/2006/relationships/slideMaster" Target="../slideMasters/slideMaster2.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90.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23" Type="http://schemas.openxmlformats.org/officeDocument/2006/relationships/tags" Target="../tags/tag212.xml" /><Relationship Id="rId24" Type="http://schemas.openxmlformats.org/officeDocument/2006/relationships/tags" Target="../tags/tag213.xml" /><Relationship Id="rId25" Type="http://schemas.openxmlformats.org/officeDocument/2006/relationships/slideMaster" Target="../slideMasters/slideMaster2.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14.xml" /><Relationship Id="rId2" Type="http://schemas.openxmlformats.org/officeDocument/2006/relationships/tags" Target="../tags/tag215.xml" /><Relationship Id="rId3"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1E0153-CD4E-417F-9D55-8CDB1E695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BAB80-534F-4353-A3F8-E11B63210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AB10AE-9F2A-4B33-9DAF-5300E902E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AD3DD1-7952-43B1-8A78-13064E51D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C7A1E-B886-422B-8D7D-8E47A2FF9D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13422F-C28A-4308-AC73-5EDD89F215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3EE09A-225D-4A92-B376-B589D411E6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CB5172-39B3-42C2-AB84-A168DF01B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B29E5-2D20-4D16-8561-92EB8C245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204C35-0430-4AA4-95A2-63A539CF0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D21E7-2E90-41AC-B583-E249493EC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TextBox 7"/>
          <p:cNvSpPr>
            <a:spLocks noChangeArrowheads="1"/>
          </p:cNvSpPr>
          <p:nvPr>
            <p:custDataLst>
              <p:tags r:id="rId5"/>
            </p:custDataLst>
          </p:nvPr>
        </p:nvSpPr>
        <p:spPr bwMode="auto">
          <a:xfrm>
            <a:off x="3039745" y="5090160"/>
            <a:ext cx="5982335"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r>
              <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讲授人：</a:t>
            </a:r>
            <a:r>
              <a:rPr lang="zh-CN" altLang="en-US"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       </a:t>
            </a:r>
            <a:r>
              <a:rPr lang="en-US" altLang="zh-CN"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               </a:t>
            </a:r>
            <a:r>
              <a:rPr lang="zh-CN" altLang="en-US"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联系电话</a:t>
            </a:r>
            <a:r>
              <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a:t>
            </a:r>
            <a:endPar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endParaRPr>
          </a:p>
        </p:txBody>
      </p:sp>
      <p:cxnSp>
        <p:nvCxnSpPr>
          <p:cNvPr id="40" name="直接连接符 39"/>
          <p:cNvCxnSpPr/>
          <p:nvPr>
            <p:custDataLst>
              <p:tags r:id="rId6"/>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7"/>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8"/>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9"/>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10"/>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3"/>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4"/>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5"/>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6"/>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7"/>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8"/>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8" name="组合 57"/>
          <p:cNvGrpSpPr/>
          <p:nvPr/>
        </p:nvGrpSpPr>
        <p:grpSpPr>
          <a:xfrm>
            <a:off x="5360035" y="626110"/>
            <a:ext cx="1295400" cy="1532255"/>
            <a:chOff x="15718" y="2063"/>
            <a:chExt cx="670" cy="792"/>
          </a:xfrm>
          <a:solidFill>
            <a:schemeClr val="accent2"/>
          </a:solidFill>
        </p:grpSpPr>
        <p:sp>
          <p:nvSpPr>
            <p:cNvPr id="265" name="Freeform 169"/>
            <p:cNvSpPr>
              <a:spLocks noEditPoints="1"/>
            </p:cNvSpPr>
            <p:nvPr>
              <p:custDataLst>
                <p:tags r:id="rId19"/>
              </p:custDataLst>
            </p:nvPr>
          </p:nvSpPr>
          <p:spPr bwMode="auto">
            <a:xfrm>
              <a:off x="15718" y="2653"/>
              <a:ext cx="670" cy="203"/>
            </a:xfrm>
            <a:custGeom>
              <a:gdLst>
                <a:gd name="T0" fmla="*/ 678 w 1012"/>
                <a:gd name="T1" fmla="*/ 0 h 305"/>
                <a:gd name="T2" fmla="*/ 506 w 1012"/>
                <a:gd name="T3" fmla="*/ 204 h 305"/>
                <a:gd name="T4" fmla="*/ 334 w 1012"/>
                <a:gd name="T5" fmla="*/ 0 h 305"/>
                <a:gd name="T6" fmla="*/ 0 w 1012"/>
                <a:gd name="T7" fmla="*/ 305 h 305"/>
                <a:gd name="T8" fmla="*/ 1012 w 1012"/>
                <a:gd name="T9" fmla="*/ 305 h 305"/>
                <a:gd name="T10" fmla="*/ 678 w 1012"/>
                <a:gd name="T11" fmla="*/ 0 h 305"/>
                <a:gd name="T12" fmla="*/ 758 w 1012"/>
                <a:gd name="T13" fmla="*/ 287 h 305"/>
                <a:gd name="T14" fmla="*/ 652 w 1012"/>
                <a:gd name="T15" fmla="*/ 181 h 305"/>
                <a:gd name="T16" fmla="*/ 758 w 1012"/>
                <a:gd name="T17" fmla="*/ 74 h 305"/>
                <a:gd name="T18" fmla="*/ 865 w 1012"/>
                <a:gd name="T19" fmla="*/ 181 h 305"/>
                <a:gd name="T20" fmla="*/ 758 w 1012"/>
                <a:gd name="T21" fmla="*/ 287 h 3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2" h="305">
                  <a:moveTo>
                    <a:pt x="678" y="0"/>
                  </a:moveTo>
                  <a:cubicBezTo>
                    <a:pt x="506" y="204"/>
                    <a:pt x="506" y="204"/>
                    <a:pt x="506" y="204"/>
                  </a:cubicBezTo>
                  <a:cubicBezTo>
                    <a:pt x="334" y="0"/>
                    <a:pt x="334" y="0"/>
                    <a:pt x="334" y="0"/>
                  </a:cubicBezTo>
                  <a:cubicBezTo>
                    <a:pt x="334" y="0"/>
                    <a:pt x="0" y="101"/>
                    <a:pt x="0" y="305"/>
                  </a:cubicBezTo>
                  <a:cubicBezTo>
                    <a:pt x="1012" y="305"/>
                    <a:pt x="1012" y="305"/>
                    <a:pt x="1012" y="305"/>
                  </a:cubicBezTo>
                  <a:cubicBezTo>
                    <a:pt x="1012" y="101"/>
                    <a:pt x="678" y="0"/>
                    <a:pt x="678" y="0"/>
                  </a:cubicBezTo>
                  <a:close/>
                  <a:moveTo>
                    <a:pt x="758" y="287"/>
                  </a:moveTo>
                  <a:cubicBezTo>
                    <a:pt x="700" y="287"/>
                    <a:pt x="652" y="239"/>
                    <a:pt x="652" y="181"/>
                  </a:cubicBezTo>
                  <a:cubicBezTo>
                    <a:pt x="652" y="122"/>
                    <a:pt x="700" y="74"/>
                    <a:pt x="758" y="74"/>
                  </a:cubicBezTo>
                  <a:cubicBezTo>
                    <a:pt x="817" y="74"/>
                    <a:pt x="865" y="122"/>
                    <a:pt x="865" y="181"/>
                  </a:cubicBezTo>
                  <a:cubicBezTo>
                    <a:pt x="865" y="239"/>
                    <a:pt x="817" y="287"/>
                    <a:pt x="758" y="2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Freeform 170"/>
            <p:cNvSpPr/>
            <p:nvPr>
              <p:custDataLst>
                <p:tags r:id="rId20"/>
              </p:custDataLst>
            </p:nvPr>
          </p:nvSpPr>
          <p:spPr bwMode="auto">
            <a:xfrm>
              <a:off x="16178" y="2730"/>
              <a:ext cx="85" cy="85"/>
            </a:xfrm>
            <a:custGeom>
              <a:gdLst>
                <a:gd name="T0" fmla="*/ 22 w 34"/>
                <a:gd name="T1" fmla="*/ 0 h 34"/>
                <a:gd name="T2" fmla="*/ 11 w 34"/>
                <a:gd name="T3" fmla="*/ 0 h 34"/>
                <a:gd name="T4" fmla="*/ 11 w 34"/>
                <a:gd name="T5" fmla="*/ 12 h 34"/>
                <a:gd name="T6" fmla="*/ 0 w 34"/>
                <a:gd name="T7" fmla="*/ 12 h 34"/>
                <a:gd name="T8" fmla="*/ 0 w 34"/>
                <a:gd name="T9" fmla="*/ 22 h 34"/>
                <a:gd name="T10" fmla="*/ 11 w 34"/>
                <a:gd name="T11" fmla="*/ 22 h 34"/>
                <a:gd name="T12" fmla="*/ 11 w 34"/>
                <a:gd name="T13" fmla="*/ 34 h 34"/>
                <a:gd name="T14" fmla="*/ 22 w 34"/>
                <a:gd name="T15" fmla="*/ 34 h 34"/>
                <a:gd name="T16" fmla="*/ 22 w 34"/>
                <a:gd name="T17" fmla="*/ 22 h 34"/>
                <a:gd name="T18" fmla="*/ 34 w 34"/>
                <a:gd name="T19" fmla="*/ 22 h 34"/>
                <a:gd name="T20" fmla="*/ 34 w 34"/>
                <a:gd name="T21" fmla="*/ 12 h 34"/>
                <a:gd name="T22" fmla="*/ 22 w 34"/>
                <a:gd name="T23" fmla="*/ 12 h 34"/>
                <a:gd name="T24" fmla="*/ 22 w 34"/>
                <a:gd name="T25" fmla="*/ 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4">
                  <a:moveTo>
                    <a:pt x="22" y="0"/>
                  </a:moveTo>
                  <a:lnTo>
                    <a:pt x="11" y="0"/>
                  </a:lnTo>
                  <a:lnTo>
                    <a:pt x="11" y="12"/>
                  </a:lnTo>
                  <a:lnTo>
                    <a:pt x="0" y="12"/>
                  </a:lnTo>
                  <a:lnTo>
                    <a:pt x="0" y="22"/>
                  </a:lnTo>
                  <a:lnTo>
                    <a:pt x="11" y="22"/>
                  </a:lnTo>
                  <a:lnTo>
                    <a:pt x="11" y="34"/>
                  </a:lnTo>
                  <a:lnTo>
                    <a:pt x="22" y="34"/>
                  </a:lnTo>
                  <a:lnTo>
                    <a:pt x="22" y="22"/>
                  </a:lnTo>
                  <a:lnTo>
                    <a:pt x="34" y="22"/>
                  </a:lnTo>
                  <a:lnTo>
                    <a:pt x="34" y="12"/>
                  </a:lnTo>
                  <a:lnTo>
                    <a:pt x="22" y="12"/>
                  </a:lnTo>
                  <a:lnTo>
                    <a:pt x="2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Freeform 171"/>
            <p:cNvSpPr/>
            <p:nvPr>
              <p:custDataLst>
                <p:tags r:id="rId21"/>
              </p:custDataLst>
            </p:nvPr>
          </p:nvSpPr>
          <p:spPr bwMode="auto">
            <a:xfrm>
              <a:off x="15895" y="2425"/>
              <a:ext cx="315" cy="255"/>
            </a:xfrm>
            <a:custGeom>
              <a:gdLst>
                <a:gd name="T0" fmla="*/ 238 w 476"/>
                <a:gd name="T1" fmla="*/ 385 h 385"/>
                <a:gd name="T2" fmla="*/ 476 w 476"/>
                <a:gd name="T3" fmla="*/ 110 h 385"/>
                <a:gd name="T4" fmla="*/ 456 w 476"/>
                <a:gd name="T5" fmla="*/ 0 h 385"/>
                <a:gd name="T6" fmla="*/ 238 w 476"/>
                <a:gd name="T7" fmla="*/ 0 h 385"/>
                <a:gd name="T8" fmla="*/ 20 w 476"/>
                <a:gd name="T9" fmla="*/ 0 h 385"/>
                <a:gd name="T10" fmla="*/ 0 w 476"/>
                <a:gd name="T11" fmla="*/ 110 h 385"/>
                <a:gd name="T12" fmla="*/ 238 w 476"/>
                <a:gd name="T13" fmla="*/ 385 h 385"/>
              </a:gdLst>
              <a:cxnLst>
                <a:cxn ang="0">
                  <a:pos x="T0" y="T1"/>
                </a:cxn>
                <a:cxn ang="0">
                  <a:pos x="T2" y="T3"/>
                </a:cxn>
                <a:cxn ang="0">
                  <a:pos x="T4" y="T5"/>
                </a:cxn>
                <a:cxn ang="0">
                  <a:pos x="T6" y="T7"/>
                </a:cxn>
                <a:cxn ang="0">
                  <a:pos x="T8" y="T9"/>
                </a:cxn>
                <a:cxn ang="0">
                  <a:pos x="T10" y="T11"/>
                </a:cxn>
                <a:cxn ang="0">
                  <a:pos x="T12" y="T13"/>
                </a:cxn>
              </a:cxnLst>
              <a:rect l="0" t="0" r="r" b="b"/>
              <a:pathLst>
                <a:path w="476" h="385">
                  <a:moveTo>
                    <a:pt x="238" y="385"/>
                  </a:moveTo>
                  <a:cubicBezTo>
                    <a:pt x="370" y="385"/>
                    <a:pt x="476" y="262"/>
                    <a:pt x="476" y="110"/>
                  </a:cubicBezTo>
                  <a:cubicBezTo>
                    <a:pt x="476" y="71"/>
                    <a:pt x="469" y="34"/>
                    <a:pt x="456" y="0"/>
                  </a:cubicBezTo>
                  <a:cubicBezTo>
                    <a:pt x="238" y="0"/>
                    <a:pt x="238" y="0"/>
                    <a:pt x="238" y="0"/>
                  </a:cubicBezTo>
                  <a:cubicBezTo>
                    <a:pt x="20" y="0"/>
                    <a:pt x="20" y="0"/>
                    <a:pt x="20" y="0"/>
                  </a:cubicBezTo>
                  <a:cubicBezTo>
                    <a:pt x="7" y="34"/>
                    <a:pt x="0" y="71"/>
                    <a:pt x="0" y="110"/>
                  </a:cubicBezTo>
                  <a:cubicBezTo>
                    <a:pt x="0" y="262"/>
                    <a:pt x="106" y="385"/>
                    <a:pt x="238" y="3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172"/>
            <p:cNvSpPr/>
            <p:nvPr>
              <p:custDataLst>
                <p:tags r:id="rId22"/>
              </p:custDataLst>
            </p:nvPr>
          </p:nvSpPr>
          <p:spPr bwMode="auto">
            <a:xfrm>
              <a:off x="16168" y="2425"/>
              <a:ext cx="185" cy="315"/>
            </a:xfrm>
            <a:custGeom>
              <a:gdLst>
                <a:gd name="T0" fmla="*/ 282 w 282"/>
                <a:gd name="T1" fmla="*/ 393 h 475"/>
                <a:gd name="T2" fmla="*/ 171 w 282"/>
                <a:gd name="T3" fmla="*/ 334 h 475"/>
                <a:gd name="T4" fmla="*/ 139 w 282"/>
                <a:gd name="T5" fmla="*/ 0 h 475"/>
                <a:gd name="T6" fmla="*/ 62 w 282"/>
                <a:gd name="T7" fmla="*/ 0 h 475"/>
                <a:gd name="T8" fmla="*/ 82 w 282"/>
                <a:gd name="T9" fmla="*/ 110 h 475"/>
                <a:gd name="T10" fmla="*/ 0 w 282"/>
                <a:gd name="T11" fmla="*/ 318 h 475"/>
                <a:gd name="T12" fmla="*/ 269 w 282"/>
                <a:gd name="T13" fmla="*/ 475 h 475"/>
              </a:gdLst>
              <a:cxnLst>
                <a:cxn ang="0">
                  <a:pos x="T0" y="T1"/>
                </a:cxn>
                <a:cxn ang="0">
                  <a:pos x="T2" y="T3"/>
                </a:cxn>
                <a:cxn ang="0">
                  <a:pos x="T4" y="T5"/>
                </a:cxn>
                <a:cxn ang="0">
                  <a:pos x="T6" y="T7"/>
                </a:cxn>
                <a:cxn ang="0">
                  <a:pos x="T8" y="T9"/>
                </a:cxn>
                <a:cxn ang="0">
                  <a:pos x="T10" y="T11"/>
                </a:cxn>
                <a:cxn ang="0">
                  <a:pos x="T12" y="T13"/>
                </a:cxn>
              </a:cxnLst>
              <a:rect l="0" t="0" r="r" b="b"/>
              <a:pathLst>
                <a:path w="282" h="475">
                  <a:moveTo>
                    <a:pt x="282" y="393"/>
                  </a:moveTo>
                  <a:cubicBezTo>
                    <a:pt x="269" y="336"/>
                    <a:pt x="171" y="334"/>
                    <a:pt x="171" y="334"/>
                  </a:cubicBezTo>
                  <a:cubicBezTo>
                    <a:pt x="220" y="197"/>
                    <a:pt x="163" y="51"/>
                    <a:pt x="139" y="0"/>
                  </a:cubicBezTo>
                  <a:cubicBezTo>
                    <a:pt x="62" y="0"/>
                    <a:pt x="62" y="0"/>
                    <a:pt x="62" y="0"/>
                  </a:cubicBezTo>
                  <a:cubicBezTo>
                    <a:pt x="75" y="34"/>
                    <a:pt x="82" y="71"/>
                    <a:pt x="82" y="110"/>
                  </a:cubicBezTo>
                  <a:cubicBezTo>
                    <a:pt x="82" y="193"/>
                    <a:pt x="50" y="267"/>
                    <a:pt x="0" y="318"/>
                  </a:cubicBezTo>
                  <a:cubicBezTo>
                    <a:pt x="11" y="321"/>
                    <a:pt x="175" y="373"/>
                    <a:pt x="269" y="475"/>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173"/>
            <p:cNvSpPr/>
            <p:nvPr>
              <p:custDataLst>
                <p:tags r:id="rId23"/>
              </p:custDataLst>
            </p:nvPr>
          </p:nvSpPr>
          <p:spPr bwMode="auto">
            <a:xfrm>
              <a:off x="15745" y="2425"/>
              <a:ext cx="190" cy="318"/>
            </a:xfrm>
            <a:custGeom>
              <a:gdLst>
                <a:gd name="T0" fmla="*/ 5 w 289"/>
                <a:gd name="T1" fmla="*/ 393 h 480"/>
                <a:gd name="T2" fmla="*/ 20 w 289"/>
                <a:gd name="T3" fmla="*/ 480 h 480"/>
                <a:gd name="T4" fmla="*/ 289 w 289"/>
                <a:gd name="T5" fmla="*/ 319 h 480"/>
                <a:gd name="T6" fmla="*/ 205 w 289"/>
                <a:gd name="T7" fmla="*/ 110 h 480"/>
                <a:gd name="T8" fmla="*/ 225 w 289"/>
                <a:gd name="T9" fmla="*/ 0 h 480"/>
                <a:gd name="T10" fmla="*/ 148 w 289"/>
                <a:gd name="T11" fmla="*/ 0 h 480"/>
                <a:gd name="T12" fmla="*/ 116 w 289"/>
                <a:gd name="T13" fmla="*/ 334 h 480"/>
                <a:gd name="T14" fmla="*/ 5 w 289"/>
                <a:gd name="T15" fmla="*/ 393 h 48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9" h="480">
                  <a:moveTo>
                    <a:pt x="5" y="393"/>
                  </a:moveTo>
                  <a:cubicBezTo>
                    <a:pt x="0" y="415"/>
                    <a:pt x="4" y="450"/>
                    <a:pt x="20" y="480"/>
                  </a:cubicBezTo>
                  <a:cubicBezTo>
                    <a:pt x="106" y="383"/>
                    <a:pt x="257" y="330"/>
                    <a:pt x="289" y="319"/>
                  </a:cubicBezTo>
                  <a:cubicBezTo>
                    <a:pt x="237" y="269"/>
                    <a:pt x="205" y="194"/>
                    <a:pt x="205" y="110"/>
                  </a:cubicBezTo>
                  <a:cubicBezTo>
                    <a:pt x="205" y="71"/>
                    <a:pt x="212" y="34"/>
                    <a:pt x="225" y="0"/>
                  </a:cubicBezTo>
                  <a:cubicBezTo>
                    <a:pt x="148" y="0"/>
                    <a:pt x="148" y="0"/>
                    <a:pt x="148" y="0"/>
                  </a:cubicBezTo>
                  <a:cubicBezTo>
                    <a:pt x="124" y="51"/>
                    <a:pt x="67" y="197"/>
                    <a:pt x="116" y="334"/>
                  </a:cubicBezTo>
                  <a:cubicBezTo>
                    <a:pt x="116" y="334"/>
                    <a:pt x="18" y="336"/>
                    <a:pt x="5" y="393"/>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Freeform 174"/>
            <p:cNvSpPr>
              <a:spLocks noEditPoints="1"/>
            </p:cNvSpPr>
            <p:nvPr>
              <p:custDataLst>
                <p:tags r:id="rId24"/>
              </p:custDataLst>
            </p:nvPr>
          </p:nvSpPr>
          <p:spPr bwMode="auto">
            <a:xfrm>
              <a:off x="15808" y="2063"/>
              <a:ext cx="488" cy="348"/>
            </a:xfrm>
            <a:custGeom>
              <a:gdLst>
                <a:gd name="T0" fmla="*/ 719 w 738"/>
                <a:gd name="T1" fmla="*/ 335 h 527"/>
                <a:gd name="T2" fmla="*/ 403 w 738"/>
                <a:gd name="T3" fmla="*/ 19 h 527"/>
                <a:gd name="T4" fmla="*/ 335 w 738"/>
                <a:gd name="T5" fmla="*/ 19 h 527"/>
                <a:gd name="T6" fmla="*/ 19 w 738"/>
                <a:gd name="T7" fmla="*/ 335 h 527"/>
                <a:gd name="T8" fmla="*/ 19 w 738"/>
                <a:gd name="T9" fmla="*/ 403 h 527"/>
                <a:gd name="T10" fmla="*/ 143 w 738"/>
                <a:gd name="T11" fmla="*/ 527 h 527"/>
                <a:gd name="T12" fmla="*/ 594 w 738"/>
                <a:gd name="T13" fmla="*/ 527 h 527"/>
                <a:gd name="T14" fmla="*/ 719 w 738"/>
                <a:gd name="T15" fmla="*/ 403 h 527"/>
                <a:gd name="T16" fmla="*/ 719 w 738"/>
                <a:gd name="T17" fmla="*/ 335 h 527"/>
                <a:gd name="T18" fmla="*/ 551 w 738"/>
                <a:gd name="T19" fmla="*/ 393 h 527"/>
                <a:gd name="T20" fmla="*/ 425 w 738"/>
                <a:gd name="T21" fmla="*/ 393 h 527"/>
                <a:gd name="T22" fmla="*/ 425 w 738"/>
                <a:gd name="T23" fmla="*/ 519 h 527"/>
                <a:gd name="T24" fmla="*/ 313 w 738"/>
                <a:gd name="T25" fmla="*/ 519 h 527"/>
                <a:gd name="T26" fmla="*/ 313 w 738"/>
                <a:gd name="T27" fmla="*/ 393 h 527"/>
                <a:gd name="T28" fmla="*/ 187 w 738"/>
                <a:gd name="T29" fmla="*/ 393 h 527"/>
                <a:gd name="T30" fmla="*/ 187 w 738"/>
                <a:gd name="T31" fmla="*/ 281 h 527"/>
                <a:gd name="T32" fmla="*/ 313 w 738"/>
                <a:gd name="T33" fmla="*/ 281 h 527"/>
                <a:gd name="T34" fmla="*/ 313 w 738"/>
                <a:gd name="T35" fmla="*/ 155 h 527"/>
                <a:gd name="T36" fmla="*/ 425 w 738"/>
                <a:gd name="T37" fmla="*/ 155 h 527"/>
                <a:gd name="T38" fmla="*/ 425 w 738"/>
                <a:gd name="T39" fmla="*/ 281 h 527"/>
                <a:gd name="T40" fmla="*/ 551 w 738"/>
                <a:gd name="T41" fmla="*/ 281 h 527"/>
                <a:gd name="T42" fmla="*/ 551 w 738"/>
                <a:gd name="T43" fmla="*/ 393 h 5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8" h="527">
                  <a:moveTo>
                    <a:pt x="719" y="335"/>
                  </a:moveTo>
                  <a:cubicBezTo>
                    <a:pt x="403" y="19"/>
                    <a:pt x="403" y="19"/>
                    <a:pt x="403" y="19"/>
                  </a:cubicBezTo>
                  <a:cubicBezTo>
                    <a:pt x="384" y="0"/>
                    <a:pt x="354" y="0"/>
                    <a:pt x="335" y="19"/>
                  </a:cubicBezTo>
                  <a:cubicBezTo>
                    <a:pt x="19" y="335"/>
                    <a:pt x="19" y="335"/>
                    <a:pt x="19" y="335"/>
                  </a:cubicBezTo>
                  <a:cubicBezTo>
                    <a:pt x="0" y="354"/>
                    <a:pt x="0" y="384"/>
                    <a:pt x="19" y="403"/>
                  </a:cubicBezTo>
                  <a:cubicBezTo>
                    <a:pt x="143" y="527"/>
                    <a:pt x="143" y="527"/>
                    <a:pt x="143" y="527"/>
                  </a:cubicBezTo>
                  <a:cubicBezTo>
                    <a:pt x="594" y="527"/>
                    <a:pt x="594" y="527"/>
                    <a:pt x="594" y="527"/>
                  </a:cubicBezTo>
                  <a:cubicBezTo>
                    <a:pt x="719" y="403"/>
                    <a:pt x="719" y="403"/>
                    <a:pt x="719" y="403"/>
                  </a:cubicBezTo>
                  <a:cubicBezTo>
                    <a:pt x="738" y="384"/>
                    <a:pt x="738" y="354"/>
                    <a:pt x="719" y="335"/>
                  </a:cubicBezTo>
                  <a:close/>
                  <a:moveTo>
                    <a:pt x="551" y="393"/>
                  </a:moveTo>
                  <a:cubicBezTo>
                    <a:pt x="425" y="393"/>
                    <a:pt x="425" y="393"/>
                    <a:pt x="425" y="393"/>
                  </a:cubicBezTo>
                  <a:cubicBezTo>
                    <a:pt x="425" y="519"/>
                    <a:pt x="425" y="519"/>
                    <a:pt x="425" y="519"/>
                  </a:cubicBezTo>
                  <a:cubicBezTo>
                    <a:pt x="313" y="519"/>
                    <a:pt x="313" y="519"/>
                    <a:pt x="313" y="519"/>
                  </a:cubicBezTo>
                  <a:cubicBezTo>
                    <a:pt x="313" y="393"/>
                    <a:pt x="313" y="393"/>
                    <a:pt x="313" y="393"/>
                  </a:cubicBezTo>
                  <a:cubicBezTo>
                    <a:pt x="187" y="393"/>
                    <a:pt x="187" y="393"/>
                    <a:pt x="187" y="393"/>
                  </a:cubicBezTo>
                  <a:cubicBezTo>
                    <a:pt x="187" y="281"/>
                    <a:pt x="187" y="281"/>
                    <a:pt x="187" y="281"/>
                  </a:cubicBezTo>
                  <a:cubicBezTo>
                    <a:pt x="313" y="281"/>
                    <a:pt x="313" y="281"/>
                    <a:pt x="313" y="281"/>
                  </a:cubicBezTo>
                  <a:cubicBezTo>
                    <a:pt x="313" y="155"/>
                    <a:pt x="313" y="155"/>
                    <a:pt x="313" y="155"/>
                  </a:cubicBezTo>
                  <a:cubicBezTo>
                    <a:pt x="425" y="155"/>
                    <a:pt x="425" y="155"/>
                    <a:pt x="425" y="155"/>
                  </a:cubicBezTo>
                  <a:cubicBezTo>
                    <a:pt x="425" y="281"/>
                    <a:pt x="425" y="281"/>
                    <a:pt x="425" y="281"/>
                  </a:cubicBezTo>
                  <a:cubicBezTo>
                    <a:pt x="551" y="281"/>
                    <a:pt x="551" y="281"/>
                    <a:pt x="551" y="281"/>
                  </a:cubicBezTo>
                  <a:lnTo>
                    <a:pt x="551" y="39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25"/>
            </p:custDataLst>
          </p:nvPr>
        </p:nvSpPr>
        <p:spPr>
          <a:xfrm>
            <a:off x="2353310" y="2698115"/>
            <a:ext cx="7298055" cy="2113280"/>
          </a:xfrm>
          <a:prstGeom prst="rect">
            <a:avLst/>
          </a:prstGeom>
        </p:spPr>
        <p:txBody>
          <a:bodyPr vert="horz" lIns="91440" tIns="45720" rIns="91440" bIns="45720" rtlCol="0" anchor="ctr">
            <a:noAutofit/>
          </a:bodyPr>
          <a:lstStyle>
            <a:lvl1pPr algn="dist">
              <a:defRPr sz="8800">
                <a:solidFill>
                  <a:schemeClr val="bg1"/>
                </a:solidFill>
              </a:defRPr>
            </a:lvl1pPr>
          </a:lstStyle>
          <a:p>
            <a:r>
              <a:rPr lang="zh-CN" altLang="en-US" smtClean="0"/>
              <a:t>单击此处编</a:t>
            </a:r>
            <a:endParaRPr lang="zh-CN" altLang="en-US" smtClean="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3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8" name="组合 57"/>
          <p:cNvGrpSpPr/>
          <p:nvPr/>
        </p:nvGrpSpPr>
        <p:grpSpPr>
          <a:xfrm>
            <a:off x="5360035" y="626110"/>
            <a:ext cx="1295400" cy="1532255"/>
            <a:chOff x="15718" y="2063"/>
            <a:chExt cx="670" cy="792"/>
          </a:xfrm>
          <a:solidFill>
            <a:schemeClr val="accent2"/>
          </a:solidFill>
        </p:grpSpPr>
        <p:sp>
          <p:nvSpPr>
            <p:cNvPr id="265" name="Freeform 169"/>
            <p:cNvSpPr>
              <a:spLocks noEditPoints="1"/>
            </p:cNvSpPr>
            <p:nvPr>
              <p:custDataLst>
                <p:tags r:id="rId18"/>
              </p:custDataLst>
            </p:nvPr>
          </p:nvSpPr>
          <p:spPr bwMode="auto">
            <a:xfrm>
              <a:off x="15718" y="2653"/>
              <a:ext cx="670" cy="203"/>
            </a:xfrm>
            <a:custGeom>
              <a:gdLst>
                <a:gd name="T0" fmla="*/ 678 w 1012"/>
                <a:gd name="T1" fmla="*/ 0 h 305"/>
                <a:gd name="T2" fmla="*/ 506 w 1012"/>
                <a:gd name="T3" fmla="*/ 204 h 305"/>
                <a:gd name="T4" fmla="*/ 334 w 1012"/>
                <a:gd name="T5" fmla="*/ 0 h 305"/>
                <a:gd name="T6" fmla="*/ 0 w 1012"/>
                <a:gd name="T7" fmla="*/ 305 h 305"/>
                <a:gd name="T8" fmla="*/ 1012 w 1012"/>
                <a:gd name="T9" fmla="*/ 305 h 305"/>
                <a:gd name="T10" fmla="*/ 678 w 1012"/>
                <a:gd name="T11" fmla="*/ 0 h 305"/>
                <a:gd name="T12" fmla="*/ 758 w 1012"/>
                <a:gd name="T13" fmla="*/ 287 h 305"/>
                <a:gd name="T14" fmla="*/ 652 w 1012"/>
                <a:gd name="T15" fmla="*/ 181 h 305"/>
                <a:gd name="T16" fmla="*/ 758 w 1012"/>
                <a:gd name="T17" fmla="*/ 74 h 305"/>
                <a:gd name="T18" fmla="*/ 865 w 1012"/>
                <a:gd name="T19" fmla="*/ 181 h 305"/>
                <a:gd name="T20" fmla="*/ 758 w 1012"/>
                <a:gd name="T21" fmla="*/ 287 h 3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2" h="305">
                  <a:moveTo>
                    <a:pt x="678" y="0"/>
                  </a:moveTo>
                  <a:cubicBezTo>
                    <a:pt x="506" y="204"/>
                    <a:pt x="506" y="204"/>
                    <a:pt x="506" y="204"/>
                  </a:cubicBezTo>
                  <a:cubicBezTo>
                    <a:pt x="334" y="0"/>
                    <a:pt x="334" y="0"/>
                    <a:pt x="334" y="0"/>
                  </a:cubicBezTo>
                  <a:cubicBezTo>
                    <a:pt x="334" y="0"/>
                    <a:pt x="0" y="101"/>
                    <a:pt x="0" y="305"/>
                  </a:cubicBezTo>
                  <a:cubicBezTo>
                    <a:pt x="1012" y="305"/>
                    <a:pt x="1012" y="305"/>
                    <a:pt x="1012" y="305"/>
                  </a:cubicBezTo>
                  <a:cubicBezTo>
                    <a:pt x="1012" y="101"/>
                    <a:pt x="678" y="0"/>
                    <a:pt x="678" y="0"/>
                  </a:cubicBezTo>
                  <a:close/>
                  <a:moveTo>
                    <a:pt x="758" y="287"/>
                  </a:moveTo>
                  <a:cubicBezTo>
                    <a:pt x="700" y="287"/>
                    <a:pt x="652" y="239"/>
                    <a:pt x="652" y="181"/>
                  </a:cubicBezTo>
                  <a:cubicBezTo>
                    <a:pt x="652" y="122"/>
                    <a:pt x="700" y="74"/>
                    <a:pt x="758" y="74"/>
                  </a:cubicBezTo>
                  <a:cubicBezTo>
                    <a:pt x="817" y="74"/>
                    <a:pt x="865" y="122"/>
                    <a:pt x="865" y="181"/>
                  </a:cubicBezTo>
                  <a:cubicBezTo>
                    <a:pt x="865" y="239"/>
                    <a:pt x="817" y="287"/>
                    <a:pt x="758" y="2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Freeform 170"/>
            <p:cNvSpPr/>
            <p:nvPr>
              <p:custDataLst>
                <p:tags r:id="rId19"/>
              </p:custDataLst>
            </p:nvPr>
          </p:nvSpPr>
          <p:spPr bwMode="auto">
            <a:xfrm>
              <a:off x="16178" y="2730"/>
              <a:ext cx="85" cy="85"/>
            </a:xfrm>
            <a:custGeom>
              <a:gdLst>
                <a:gd name="T0" fmla="*/ 22 w 34"/>
                <a:gd name="T1" fmla="*/ 0 h 34"/>
                <a:gd name="T2" fmla="*/ 11 w 34"/>
                <a:gd name="T3" fmla="*/ 0 h 34"/>
                <a:gd name="T4" fmla="*/ 11 w 34"/>
                <a:gd name="T5" fmla="*/ 12 h 34"/>
                <a:gd name="T6" fmla="*/ 0 w 34"/>
                <a:gd name="T7" fmla="*/ 12 h 34"/>
                <a:gd name="T8" fmla="*/ 0 w 34"/>
                <a:gd name="T9" fmla="*/ 22 h 34"/>
                <a:gd name="T10" fmla="*/ 11 w 34"/>
                <a:gd name="T11" fmla="*/ 22 h 34"/>
                <a:gd name="T12" fmla="*/ 11 w 34"/>
                <a:gd name="T13" fmla="*/ 34 h 34"/>
                <a:gd name="T14" fmla="*/ 22 w 34"/>
                <a:gd name="T15" fmla="*/ 34 h 34"/>
                <a:gd name="T16" fmla="*/ 22 w 34"/>
                <a:gd name="T17" fmla="*/ 22 h 34"/>
                <a:gd name="T18" fmla="*/ 34 w 34"/>
                <a:gd name="T19" fmla="*/ 22 h 34"/>
                <a:gd name="T20" fmla="*/ 34 w 34"/>
                <a:gd name="T21" fmla="*/ 12 h 34"/>
                <a:gd name="T22" fmla="*/ 22 w 34"/>
                <a:gd name="T23" fmla="*/ 12 h 34"/>
                <a:gd name="T24" fmla="*/ 22 w 34"/>
                <a:gd name="T25" fmla="*/ 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4">
                  <a:moveTo>
                    <a:pt x="22" y="0"/>
                  </a:moveTo>
                  <a:lnTo>
                    <a:pt x="11" y="0"/>
                  </a:lnTo>
                  <a:lnTo>
                    <a:pt x="11" y="12"/>
                  </a:lnTo>
                  <a:lnTo>
                    <a:pt x="0" y="12"/>
                  </a:lnTo>
                  <a:lnTo>
                    <a:pt x="0" y="22"/>
                  </a:lnTo>
                  <a:lnTo>
                    <a:pt x="11" y="22"/>
                  </a:lnTo>
                  <a:lnTo>
                    <a:pt x="11" y="34"/>
                  </a:lnTo>
                  <a:lnTo>
                    <a:pt x="22" y="34"/>
                  </a:lnTo>
                  <a:lnTo>
                    <a:pt x="22" y="22"/>
                  </a:lnTo>
                  <a:lnTo>
                    <a:pt x="34" y="22"/>
                  </a:lnTo>
                  <a:lnTo>
                    <a:pt x="34" y="12"/>
                  </a:lnTo>
                  <a:lnTo>
                    <a:pt x="22" y="12"/>
                  </a:lnTo>
                  <a:lnTo>
                    <a:pt x="2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Freeform 171"/>
            <p:cNvSpPr/>
            <p:nvPr>
              <p:custDataLst>
                <p:tags r:id="rId20"/>
              </p:custDataLst>
            </p:nvPr>
          </p:nvSpPr>
          <p:spPr bwMode="auto">
            <a:xfrm>
              <a:off x="15895" y="2425"/>
              <a:ext cx="315" cy="255"/>
            </a:xfrm>
            <a:custGeom>
              <a:gdLst>
                <a:gd name="T0" fmla="*/ 238 w 476"/>
                <a:gd name="T1" fmla="*/ 385 h 385"/>
                <a:gd name="T2" fmla="*/ 476 w 476"/>
                <a:gd name="T3" fmla="*/ 110 h 385"/>
                <a:gd name="T4" fmla="*/ 456 w 476"/>
                <a:gd name="T5" fmla="*/ 0 h 385"/>
                <a:gd name="T6" fmla="*/ 238 w 476"/>
                <a:gd name="T7" fmla="*/ 0 h 385"/>
                <a:gd name="T8" fmla="*/ 20 w 476"/>
                <a:gd name="T9" fmla="*/ 0 h 385"/>
                <a:gd name="T10" fmla="*/ 0 w 476"/>
                <a:gd name="T11" fmla="*/ 110 h 385"/>
                <a:gd name="T12" fmla="*/ 238 w 476"/>
                <a:gd name="T13" fmla="*/ 385 h 385"/>
              </a:gdLst>
              <a:cxnLst>
                <a:cxn ang="0">
                  <a:pos x="T0" y="T1"/>
                </a:cxn>
                <a:cxn ang="0">
                  <a:pos x="T2" y="T3"/>
                </a:cxn>
                <a:cxn ang="0">
                  <a:pos x="T4" y="T5"/>
                </a:cxn>
                <a:cxn ang="0">
                  <a:pos x="T6" y="T7"/>
                </a:cxn>
                <a:cxn ang="0">
                  <a:pos x="T8" y="T9"/>
                </a:cxn>
                <a:cxn ang="0">
                  <a:pos x="T10" y="T11"/>
                </a:cxn>
                <a:cxn ang="0">
                  <a:pos x="T12" y="T13"/>
                </a:cxn>
              </a:cxnLst>
              <a:rect l="0" t="0" r="r" b="b"/>
              <a:pathLst>
                <a:path w="476" h="385">
                  <a:moveTo>
                    <a:pt x="238" y="385"/>
                  </a:moveTo>
                  <a:cubicBezTo>
                    <a:pt x="370" y="385"/>
                    <a:pt x="476" y="262"/>
                    <a:pt x="476" y="110"/>
                  </a:cubicBezTo>
                  <a:cubicBezTo>
                    <a:pt x="476" y="71"/>
                    <a:pt x="469" y="34"/>
                    <a:pt x="456" y="0"/>
                  </a:cubicBezTo>
                  <a:cubicBezTo>
                    <a:pt x="238" y="0"/>
                    <a:pt x="238" y="0"/>
                    <a:pt x="238" y="0"/>
                  </a:cubicBezTo>
                  <a:cubicBezTo>
                    <a:pt x="20" y="0"/>
                    <a:pt x="20" y="0"/>
                    <a:pt x="20" y="0"/>
                  </a:cubicBezTo>
                  <a:cubicBezTo>
                    <a:pt x="7" y="34"/>
                    <a:pt x="0" y="71"/>
                    <a:pt x="0" y="110"/>
                  </a:cubicBezTo>
                  <a:cubicBezTo>
                    <a:pt x="0" y="262"/>
                    <a:pt x="106" y="385"/>
                    <a:pt x="238" y="3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172"/>
            <p:cNvSpPr/>
            <p:nvPr>
              <p:custDataLst>
                <p:tags r:id="rId21"/>
              </p:custDataLst>
            </p:nvPr>
          </p:nvSpPr>
          <p:spPr bwMode="auto">
            <a:xfrm>
              <a:off x="16168" y="2425"/>
              <a:ext cx="185" cy="315"/>
            </a:xfrm>
            <a:custGeom>
              <a:gdLst>
                <a:gd name="T0" fmla="*/ 282 w 282"/>
                <a:gd name="T1" fmla="*/ 393 h 475"/>
                <a:gd name="T2" fmla="*/ 171 w 282"/>
                <a:gd name="T3" fmla="*/ 334 h 475"/>
                <a:gd name="T4" fmla="*/ 139 w 282"/>
                <a:gd name="T5" fmla="*/ 0 h 475"/>
                <a:gd name="T6" fmla="*/ 62 w 282"/>
                <a:gd name="T7" fmla="*/ 0 h 475"/>
                <a:gd name="T8" fmla="*/ 82 w 282"/>
                <a:gd name="T9" fmla="*/ 110 h 475"/>
                <a:gd name="T10" fmla="*/ 0 w 282"/>
                <a:gd name="T11" fmla="*/ 318 h 475"/>
                <a:gd name="T12" fmla="*/ 269 w 282"/>
                <a:gd name="T13" fmla="*/ 475 h 475"/>
              </a:gdLst>
              <a:cxnLst>
                <a:cxn ang="0">
                  <a:pos x="T0" y="T1"/>
                </a:cxn>
                <a:cxn ang="0">
                  <a:pos x="T2" y="T3"/>
                </a:cxn>
                <a:cxn ang="0">
                  <a:pos x="T4" y="T5"/>
                </a:cxn>
                <a:cxn ang="0">
                  <a:pos x="T6" y="T7"/>
                </a:cxn>
                <a:cxn ang="0">
                  <a:pos x="T8" y="T9"/>
                </a:cxn>
                <a:cxn ang="0">
                  <a:pos x="T10" y="T11"/>
                </a:cxn>
                <a:cxn ang="0">
                  <a:pos x="T12" y="T13"/>
                </a:cxn>
              </a:cxnLst>
              <a:rect l="0" t="0" r="r" b="b"/>
              <a:pathLst>
                <a:path w="282" h="475">
                  <a:moveTo>
                    <a:pt x="282" y="393"/>
                  </a:moveTo>
                  <a:cubicBezTo>
                    <a:pt x="269" y="336"/>
                    <a:pt x="171" y="334"/>
                    <a:pt x="171" y="334"/>
                  </a:cubicBezTo>
                  <a:cubicBezTo>
                    <a:pt x="220" y="197"/>
                    <a:pt x="163" y="51"/>
                    <a:pt x="139" y="0"/>
                  </a:cubicBezTo>
                  <a:cubicBezTo>
                    <a:pt x="62" y="0"/>
                    <a:pt x="62" y="0"/>
                    <a:pt x="62" y="0"/>
                  </a:cubicBezTo>
                  <a:cubicBezTo>
                    <a:pt x="75" y="34"/>
                    <a:pt x="82" y="71"/>
                    <a:pt x="82" y="110"/>
                  </a:cubicBezTo>
                  <a:cubicBezTo>
                    <a:pt x="82" y="193"/>
                    <a:pt x="50" y="267"/>
                    <a:pt x="0" y="318"/>
                  </a:cubicBezTo>
                  <a:cubicBezTo>
                    <a:pt x="11" y="321"/>
                    <a:pt x="175" y="373"/>
                    <a:pt x="269" y="475"/>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173"/>
            <p:cNvSpPr/>
            <p:nvPr>
              <p:custDataLst>
                <p:tags r:id="rId22"/>
              </p:custDataLst>
            </p:nvPr>
          </p:nvSpPr>
          <p:spPr bwMode="auto">
            <a:xfrm>
              <a:off x="15745" y="2425"/>
              <a:ext cx="190" cy="318"/>
            </a:xfrm>
            <a:custGeom>
              <a:gdLst>
                <a:gd name="T0" fmla="*/ 5 w 289"/>
                <a:gd name="T1" fmla="*/ 393 h 480"/>
                <a:gd name="T2" fmla="*/ 20 w 289"/>
                <a:gd name="T3" fmla="*/ 480 h 480"/>
                <a:gd name="T4" fmla="*/ 289 w 289"/>
                <a:gd name="T5" fmla="*/ 319 h 480"/>
                <a:gd name="T6" fmla="*/ 205 w 289"/>
                <a:gd name="T7" fmla="*/ 110 h 480"/>
                <a:gd name="T8" fmla="*/ 225 w 289"/>
                <a:gd name="T9" fmla="*/ 0 h 480"/>
                <a:gd name="T10" fmla="*/ 148 w 289"/>
                <a:gd name="T11" fmla="*/ 0 h 480"/>
                <a:gd name="T12" fmla="*/ 116 w 289"/>
                <a:gd name="T13" fmla="*/ 334 h 480"/>
                <a:gd name="T14" fmla="*/ 5 w 289"/>
                <a:gd name="T15" fmla="*/ 393 h 48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9" h="480">
                  <a:moveTo>
                    <a:pt x="5" y="393"/>
                  </a:moveTo>
                  <a:cubicBezTo>
                    <a:pt x="0" y="415"/>
                    <a:pt x="4" y="450"/>
                    <a:pt x="20" y="480"/>
                  </a:cubicBezTo>
                  <a:cubicBezTo>
                    <a:pt x="106" y="383"/>
                    <a:pt x="257" y="330"/>
                    <a:pt x="289" y="319"/>
                  </a:cubicBezTo>
                  <a:cubicBezTo>
                    <a:pt x="237" y="269"/>
                    <a:pt x="205" y="194"/>
                    <a:pt x="205" y="110"/>
                  </a:cubicBezTo>
                  <a:cubicBezTo>
                    <a:pt x="205" y="71"/>
                    <a:pt x="212" y="34"/>
                    <a:pt x="225" y="0"/>
                  </a:cubicBezTo>
                  <a:cubicBezTo>
                    <a:pt x="148" y="0"/>
                    <a:pt x="148" y="0"/>
                    <a:pt x="148" y="0"/>
                  </a:cubicBezTo>
                  <a:cubicBezTo>
                    <a:pt x="124" y="51"/>
                    <a:pt x="67" y="197"/>
                    <a:pt x="116" y="334"/>
                  </a:cubicBezTo>
                  <a:cubicBezTo>
                    <a:pt x="116" y="334"/>
                    <a:pt x="18" y="336"/>
                    <a:pt x="5" y="393"/>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Freeform 174"/>
            <p:cNvSpPr>
              <a:spLocks noEditPoints="1"/>
            </p:cNvSpPr>
            <p:nvPr>
              <p:custDataLst>
                <p:tags r:id="rId23"/>
              </p:custDataLst>
            </p:nvPr>
          </p:nvSpPr>
          <p:spPr bwMode="auto">
            <a:xfrm>
              <a:off x="15808" y="2063"/>
              <a:ext cx="488" cy="348"/>
            </a:xfrm>
            <a:custGeom>
              <a:gdLst>
                <a:gd name="T0" fmla="*/ 719 w 738"/>
                <a:gd name="T1" fmla="*/ 335 h 527"/>
                <a:gd name="T2" fmla="*/ 403 w 738"/>
                <a:gd name="T3" fmla="*/ 19 h 527"/>
                <a:gd name="T4" fmla="*/ 335 w 738"/>
                <a:gd name="T5" fmla="*/ 19 h 527"/>
                <a:gd name="T6" fmla="*/ 19 w 738"/>
                <a:gd name="T7" fmla="*/ 335 h 527"/>
                <a:gd name="T8" fmla="*/ 19 w 738"/>
                <a:gd name="T9" fmla="*/ 403 h 527"/>
                <a:gd name="T10" fmla="*/ 143 w 738"/>
                <a:gd name="T11" fmla="*/ 527 h 527"/>
                <a:gd name="T12" fmla="*/ 594 w 738"/>
                <a:gd name="T13" fmla="*/ 527 h 527"/>
                <a:gd name="T14" fmla="*/ 719 w 738"/>
                <a:gd name="T15" fmla="*/ 403 h 527"/>
                <a:gd name="T16" fmla="*/ 719 w 738"/>
                <a:gd name="T17" fmla="*/ 335 h 527"/>
                <a:gd name="T18" fmla="*/ 551 w 738"/>
                <a:gd name="T19" fmla="*/ 393 h 527"/>
                <a:gd name="T20" fmla="*/ 425 w 738"/>
                <a:gd name="T21" fmla="*/ 393 h 527"/>
                <a:gd name="T22" fmla="*/ 425 w 738"/>
                <a:gd name="T23" fmla="*/ 519 h 527"/>
                <a:gd name="T24" fmla="*/ 313 w 738"/>
                <a:gd name="T25" fmla="*/ 519 h 527"/>
                <a:gd name="T26" fmla="*/ 313 w 738"/>
                <a:gd name="T27" fmla="*/ 393 h 527"/>
                <a:gd name="T28" fmla="*/ 187 w 738"/>
                <a:gd name="T29" fmla="*/ 393 h 527"/>
                <a:gd name="T30" fmla="*/ 187 w 738"/>
                <a:gd name="T31" fmla="*/ 281 h 527"/>
                <a:gd name="T32" fmla="*/ 313 w 738"/>
                <a:gd name="T33" fmla="*/ 281 h 527"/>
                <a:gd name="T34" fmla="*/ 313 w 738"/>
                <a:gd name="T35" fmla="*/ 155 h 527"/>
                <a:gd name="T36" fmla="*/ 425 w 738"/>
                <a:gd name="T37" fmla="*/ 155 h 527"/>
                <a:gd name="T38" fmla="*/ 425 w 738"/>
                <a:gd name="T39" fmla="*/ 281 h 527"/>
                <a:gd name="T40" fmla="*/ 551 w 738"/>
                <a:gd name="T41" fmla="*/ 281 h 527"/>
                <a:gd name="T42" fmla="*/ 551 w 738"/>
                <a:gd name="T43" fmla="*/ 393 h 5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8" h="527">
                  <a:moveTo>
                    <a:pt x="719" y="335"/>
                  </a:moveTo>
                  <a:cubicBezTo>
                    <a:pt x="403" y="19"/>
                    <a:pt x="403" y="19"/>
                    <a:pt x="403" y="19"/>
                  </a:cubicBezTo>
                  <a:cubicBezTo>
                    <a:pt x="384" y="0"/>
                    <a:pt x="354" y="0"/>
                    <a:pt x="335" y="19"/>
                  </a:cubicBezTo>
                  <a:cubicBezTo>
                    <a:pt x="19" y="335"/>
                    <a:pt x="19" y="335"/>
                    <a:pt x="19" y="335"/>
                  </a:cubicBezTo>
                  <a:cubicBezTo>
                    <a:pt x="0" y="354"/>
                    <a:pt x="0" y="384"/>
                    <a:pt x="19" y="403"/>
                  </a:cubicBezTo>
                  <a:cubicBezTo>
                    <a:pt x="143" y="527"/>
                    <a:pt x="143" y="527"/>
                    <a:pt x="143" y="527"/>
                  </a:cubicBezTo>
                  <a:cubicBezTo>
                    <a:pt x="594" y="527"/>
                    <a:pt x="594" y="527"/>
                    <a:pt x="594" y="527"/>
                  </a:cubicBezTo>
                  <a:cubicBezTo>
                    <a:pt x="719" y="403"/>
                    <a:pt x="719" y="403"/>
                    <a:pt x="719" y="403"/>
                  </a:cubicBezTo>
                  <a:cubicBezTo>
                    <a:pt x="738" y="384"/>
                    <a:pt x="738" y="354"/>
                    <a:pt x="719" y="335"/>
                  </a:cubicBezTo>
                  <a:close/>
                  <a:moveTo>
                    <a:pt x="551" y="393"/>
                  </a:moveTo>
                  <a:cubicBezTo>
                    <a:pt x="425" y="393"/>
                    <a:pt x="425" y="393"/>
                    <a:pt x="425" y="393"/>
                  </a:cubicBezTo>
                  <a:cubicBezTo>
                    <a:pt x="425" y="519"/>
                    <a:pt x="425" y="519"/>
                    <a:pt x="425" y="519"/>
                  </a:cubicBezTo>
                  <a:cubicBezTo>
                    <a:pt x="313" y="519"/>
                    <a:pt x="313" y="519"/>
                    <a:pt x="313" y="519"/>
                  </a:cubicBezTo>
                  <a:cubicBezTo>
                    <a:pt x="313" y="393"/>
                    <a:pt x="313" y="393"/>
                    <a:pt x="313" y="393"/>
                  </a:cubicBezTo>
                  <a:cubicBezTo>
                    <a:pt x="187" y="393"/>
                    <a:pt x="187" y="393"/>
                    <a:pt x="187" y="393"/>
                  </a:cubicBezTo>
                  <a:cubicBezTo>
                    <a:pt x="187" y="281"/>
                    <a:pt x="187" y="281"/>
                    <a:pt x="187" y="281"/>
                  </a:cubicBezTo>
                  <a:cubicBezTo>
                    <a:pt x="313" y="281"/>
                    <a:pt x="313" y="281"/>
                    <a:pt x="313" y="281"/>
                  </a:cubicBezTo>
                  <a:cubicBezTo>
                    <a:pt x="313" y="155"/>
                    <a:pt x="313" y="155"/>
                    <a:pt x="313" y="155"/>
                  </a:cubicBezTo>
                  <a:cubicBezTo>
                    <a:pt x="425" y="155"/>
                    <a:pt x="425" y="155"/>
                    <a:pt x="425" y="155"/>
                  </a:cubicBezTo>
                  <a:cubicBezTo>
                    <a:pt x="425" y="281"/>
                    <a:pt x="425" y="281"/>
                    <a:pt x="425" y="281"/>
                  </a:cubicBezTo>
                  <a:cubicBezTo>
                    <a:pt x="551" y="281"/>
                    <a:pt x="551" y="281"/>
                    <a:pt x="551" y="281"/>
                  </a:cubicBezTo>
                  <a:lnTo>
                    <a:pt x="551" y="39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24"/>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4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18"/>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
        <p:nvSpPr>
          <p:cNvPr id="2" name="文本框 1"/>
          <p:cNvSpPr txBox="1"/>
          <p:nvPr/>
        </p:nvSpPr>
        <p:spPr>
          <a:xfrm>
            <a:off x="5309870" y="802005"/>
            <a:ext cx="138366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chemeClr val="accent2"/>
                </a:solidFill>
                <a:latin typeface="微软雅黑" panose="020b0503020204020204" charset="-122"/>
                <a:ea typeface="微软雅黑" panose="020b0503020204020204" charset="-122"/>
              </a:rPr>
              <a:t>壹</a:t>
            </a:r>
            <a:endParaRPr lang="zh-CN" altLang="en-US" sz="8800" b="1">
              <a:solidFill>
                <a:schemeClr val="accent2"/>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8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18"/>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
        <p:nvSpPr>
          <p:cNvPr id="2" name="文本框 1"/>
          <p:cNvSpPr txBox="1"/>
          <p:nvPr/>
        </p:nvSpPr>
        <p:spPr>
          <a:xfrm>
            <a:off x="5309870" y="802005"/>
            <a:ext cx="138366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chemeClr val="accent2"/>
                </a:solidFill>
                <a:latin typeface="微软雅黑" panose="020b0503020204020204" charset="-122"/>
                <a:ea typeface="微软雅黑" panose="020b0503020204020204" charset="-122"/>
              </a:rPr>
              <a:t>贰</a:t>
            </a:r>
            <a:endParaRPr lang="zh-CN" altLang="en-US" sz="8800" b="1">
              <a:solidFill>
                <a:schemeClr val="accent2"/>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9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18"/>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
        <p:nvSpPr>
          <p:cNvPr id="2" name="文本框 1"/>
          <p:cNvSpPr txBox="1"/>
          <p:nvPr/>
        </p:nvSpPr>
        <p:spPr>
          <a:xfrm>
            <a:off x="5309870" y="802005"/>
            <a:ext cx="138366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chemeClr val="accent2"/>
                </a:solidFill>
                <a:latin typeface="微软雅黑" panose="020b0503020204020204" charset="-122"/>
                <a:ea typeface="微软雅黑" panose="020b0503020204020204" charset="-122"/>
              </a:rPr>
              <a:t>叁</a:t>
            </a:r>
            <a:endParaRPr lang="zh-CN" altLang="en-US" sz="8800" b="1">
              <a:solidFill>
                <a:schemeClr val="accent2"/>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0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18"/>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
        <p:nvSpPr>
          <p:cNvPr id="2" name="文本框 1"/>
          <p:cNvSpPr txBox="1"/>
          <p:nvPr/>
        </p:nvSpPr>
        <p:spPr>
          <a:xfrm>
            <a:off x="5309870" y="802005"/>
            <a:ext cx="138366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chemeClr val="accent2"/>
                </a:solidFill>
                <a:latin typeface="微软雅黑" panose="020b0503020204020204" charset="-122"/>
                <a:ea typeface="微软雅黑" panose="020b0503020204020204" charset="-122"/>
              </a:rPr>
              <a:t>肆</a:t>
            </a:r>
            <a:endParaRPr lang="zh-CN" altLang="en-US" sz="8800" b="1">
              <a:solidFill>
                <a:schemeClr val="accent2"/>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4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40" name="直接连接符 39"/>
          <p:cNvCxnSpPr/>
          <p:nvPr>
            <p:custDataLst>
              <p:tags r:id="rId5"/>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7"/>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8"/>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9"/>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0"/>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1"/>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4"/>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5"/>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6"/>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7"/>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标题占位符 1"/>
          <p:cNvSpPr>
            <a:spLocks noGrp="1"/>
          </p:cNvSpPr>
          <p:nvPr>
            <p:ph type="title" hasCustomPrompt="1"/>
            <p:custDataLst>
              <p:tags r:id="rId18"/>
            </p:custDataLst>
          </p:nvPr>
        </p:nvSpPr>
        <p:spPr>
          <a:xfrm>
            <a:off x="608965" y="2698115"/>
            <a:ext cx="10983595" cy="2113280"/>
          </a:xfrm>
          <a:prstGeom prst="rect">
            <a:avLst/>
          </a:prstGeom>
        </p:spPr>
        <p:txBody>
          <a:bodyPr vert="horz" lIns="91440" tIns="45720" rIns="91440" bIns="45720" rtlCol="0" anchor="ctr">
            <a:noAutofit/>
          </a:bodyPr>
          <a:lstStyle>
            <a:lvl1pPr>
              <a:defRPr sz="7200">
                <a:solidFill>
                  <a:schemeClr val="bg1"/>
                </a:solidFill>
              </a:defRPr>
            </a:lvl1pPr>
          </a:lstStyle>
          <a:p>
            <a:r>
              <a:rPr lang="zh-CN" altLang="en-US" smtClean="0"/>
              <a:t>单击此处编辑母版标题</a:t>
            </a:r>
            <a:endParaRPr lang="zh-CN" altLang="en-US" smtClean="0"/>
          </a:p>
        </p:txBody>
      </p:sp>
      <p:sp>
        <p:nvSpPr>
          <p:cNvPr id="2" name="文本框 1"/>
          <p:cNvSpPr txBox="1"/>
          <p:nvPr/>
        </p:nvSpPr>
        <p:spPr>
          <a:xfrm>
            <a:off x="5309870" y="802005"/>
            <a:ext cx="1383665"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b="1">
                <a:solidFill>
                  <a:schemeClr val="accent2"/>
                </a:solidFill>
                <a:latin typeface="微软雅黑" panose="020b0503020204020204" charset="-122"/>
                <a:ea typeface="微软雅黑" panose="020b0503020204020204" charset="-122"/>
              </a:rPr>
              <a:t>伍</a:t>
            </a:r>
            <a:endParaRPr lang="zh-CN" altLang="en-US" sz="8800" b="1">
              <a:solidFill>
                <a:schemeClr val="accent2"/>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2_标题幻灯片">
    <p:bg>
      <p:bgPr>
        <a:solidFill>
          <a:schemeClr val="accent2"/>
        </a:solidFill>
        <a:effectLst/>
      </p:bgPr>
    </p:bg>
    <p:spTree>
      <p:nvGrpSpPr>
        <p:cNvPr id="1" name=""/>
        <p:cNvGrpSpPr/>
        <p:nvPr/>
      </p:nvGrpSpPr>
      <p:grpSpPr>
        <a:xfrm>
          <a:off x="0" y="0"/>
          <a:ext cx="0" cy="0"/>
        </a:xfrm>
      </p:grpSpPr>
      <p:sp>
        <p:nvSpPr>
          <p:cNvPr id="3" name="矩形 2"/>
          <p:cNvSpPr/>
          <p:nvPr/>
        </p:nvSpPr>
        <p:spPr>
          <a:xfrm>
            <a:off x="-9525" y="-9525"/>
            <a:ext cx="12251055" cy="6876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
        <p:nvSpPr>
          <p:cNvPr id="2" name="圆角矩形 1"/>
          <p:cNvSpPr/>
          <p:nvPr/>
        </p:nvSpPr>
        <p:spPr>
          <a:xfrm>
            <a:off x="120015" y="149225"/>
            <a:ext cx="11962130" cy="6572885"/>
          </a:xfrm>
          <a:prstGeom prst="roundRect">
            <a:avLst>
              <a:gd name="adj" fmla="val 11942"/>
            </a:avLst>
          </a:prstGeom>
          <a:blipFill rotWithShape="1">
            <a:blip r:embed="rId1"/>
            <a:stretch>
              <a:fillRect/>
            </a:stretch>
          </a:blip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1" name="组合 40"/>
          <p:cNvGrpSpPr/>
          <p:nvPr/>
        </p:nvGrpSpPr>
        <p:grpSpPr>
          <a:xfrm>
            <a:off x="563245" y="252857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2"/>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3"/>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8" name="组合 57"/>
          <p:cNvGrpSpPr/>
          <p:nvPr/>
        </p:nvGrpSpPr>
        <p:grpSpPr>
          <a:xfrm>
            <a:off x="965835" y="2637790"/>
            <a:ext cx="1295400" cy="1532255"/>
            <a:chOff x="15718" y="2063"/>
            <a:chExt cx="670" cy="792"/>
          </a:xfrm>
          <a:solidFill>
            <a:schemeClr val="accent2"/>
          </a:solidFill>
        </p:grpSpPr>
        <p:sp>
          <p:nvSpPr>
            <p:cNvPr id="265" name="Freeform 169"/>
            <p:cNvSpPr>
              <a:spLocks noEditPoints="1"/>
            </p:cNvSpPr>
            <p:nvPr>
              <p:custDataLst>
                <p:tags r:id="rId4"/>
              </p:custDataLst>
            </p:nvPr>
          </p:nvSpPr>
          <p:spPr bwMode="auto">
            <a:xfrm>
              <a:off x="15718" y="2653"/>
              <a:ext cx="670" cy="203"/>
            </a:xfrm>
            <a:custGeom>
              <a:gdLst>
                <a:gd name="T0" fmla="*/ 678 w 1012"/>
                <a:gd name="T1" fmla="*/ 0 h 305"/>
                <a:gd name="T2" fmla="*/ 506 w 1012"/>
                <a:gd name="T3" fmla="*/ 204 h 305"/>
                <a:gd name="T4" fmla="*/ 334 w 1012"/>
                <a:gd name="T5" fmla="*/ 0 h 305"/>
                <a:gd name="T6" fmla="*/ 0 w 1012"/>
                <a:gd name="T7" fmla="*/ 305 h 305"/>
                <a:gd name="T8" fmla="*/ 1012 w 1012"/>
                <a:gd name="T9" fmla="*/ 305 h 305"/>
                <a:gd name="T10" fmla="*/ 678 w 1012"/>
                <a:gd name="T11" fmla="*/ 0 h 305"/>
                <a:gd name="T12" fmla="*/ 758 w 1012"/>
                <a:gd name="T13" fmla="*/ 287 h 305"/>
                <a:gd name="T14" fmla="*/ 652 w 1012"/>
                <a:gd name="T15" fmla="*/ 181 h 305"/>
                <a:gd name="T16" fmla="*/ 758 w 1012"/>
                <a:gd name="T17" fmla="*/ 74 h 305"/>
                <a:gd name="T18" fmla="*/ 865 w 1012"/>
                <a:gd name="T19" fmla="*/ 181 h 305"/>
                <a:gd name="T20" fmla="*/ 758 w 1012"/>
                <a:gd name="T21" fmla="*/ 287 h 3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2" h="305">
                  <a:moveTo>
                    <a:pt x="678" y="0"/>
                  </a:moveTo>
                  <a:cubicBezTo>
                    <a:pt x="506" y="204"/>
                    <a:pt x="506" y="204"/>
                    <a:pt x="506" y="204"/>
                  </a:cubicBezTo>
                  <a:cubicBezTo>
                    <a:pt x="334" y="0"/>
                    <a:pt x="334" y="0"/>
                    <a:pt x="334" y="0"/>
                  </a:cubicBezTo>
                  <a:cubicBezTo>
                    <a:pt x="334" y="0"/>
                    <a:pt x="0" y="101"/>
                    <a:pt x="0" y="305"/>
                  </a:cubicBezTo>
                  <a:cubicBezTo>
                    <a:pt x="1012" y="305"/>
                    <a:pt x="1012" y="305"/>
                    <a:pt x="1012" y="305"/>
                  </a:cubicBezTo>
                  <a:cubicBezTo>
                    <a:pt x="1012" y="101"/>
                    <a:pt x="678" y="0"/>
                    <a:pt x="678" y="0"/>
                  </a:cubicBezTo>
                  <a:close/>
                  <a:moveTo>
                    <a:pt x="758" y="287"/>
                  </a:moveTo>
                  <a:cubicBezTo>
                    <a:pt x="700" y="287"/>
                    <a:pt x="652" y="239"/>
                    <a:pt x="652" y="181"/>
                  </a:cubicBezTo>
                  <a:cubicBezTo>
                    <a:pt x="652" y="122"/>
                    <a:pt x="700" y="74"/>
                    <a:pt x="758" y="74"/>
                  </a:cubicBezTo>
                  <a:cubicBezTo>
                    <a:pt x="817" y="74"/>
                    <a:pt x="865" y="122"/>
                    <a:pt x="865" y="181"/>
                  </a:cubicBezTo>
                  <a:cubicBezTo>
                    <a:pt x="865" y="239"/>
                    <a:pt x="817" y="287"/>
                    <a:pt x="758" y="2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Freeform 170"/>
            <p:cNvSpPr/>
            <p:nvPr>
              <p:custDataLst>
                <p:tags r:id="rId5"/>
              </p:custDataLst>
            </p:nvPr>
          </p:nvSpPr>
          <p:spPr bwMode="auto">
            <a:xfrm>
              <a:off x="16178" y="2730"/>
              <a:ext cx="85" cy="85"/>
            </a:xfrm>
            <a:custGeom>
              <a:gdLst>
                <a:gd name="T0" fmla="*/ 22 w 34"/>
                <a:gd name="T1" fmla="*/ 0 h 34"/>
                <a:gd name="T2" fmla="*/ 11 w 34"/>
                <a:gd name="T3" fmla="*/ 0 h 34"/>
                <a:gd name="T4" fmla="*/ 11 w 34"/>
                <a:gd name="T5" fmla="*/ 12 h 34"/>
                <a:gd name="T6" fmla="*/ 0 w 34"/>
                <a:gd name="T7" fmla="*/ 12 h 34"/>
                <a:gd name="T8" fmla="*/ 0 w 34"/>
                <a:gd name="T9" fmla="*/ 22 h 34"/>
                <a:gd name="T10" fmla="*/ 11 w 34"/>
                <a:gd name="T11" fmla="*/ 22 h 34"/>
                <a:gd name="T12" fmla="*/ 11 w 34"/>
                <a:gd name="T13" fmla="*/ 34 h 34"/>
                <a:gd name="T14" fmla="*/ 22 w 34"/>
                <a:gd name="T15" fmla="*/ 34 h 34"/>
                <a:gd name="T16" fmla="*/ 22 w 34"/>
                <a:gd name="T17" fmla="*/ 22 h 34"/>
                <a:gd name="T18" fmla="*/ 34 w 34"/>
                <a:gd name="T19" fmla="*/ 22 h 34"/>
                <a:gd name="T20" fmla="*/ 34 w 34"/>
                <a:gd name="T21" fmla="*/ 12 h 34"/>
                <a:gd name="T22" fmla="*/ 22 w 34"/>
                <a:gd name="T23" fmla="*/ 12 h 34"/>
                <a:gd name="T24" fmla="*/ 22 w 34"/>
                <a:gd name="T25" fmla="*/ 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4">
                  <a:moveTo>
                    <a:pt x="22" y="0"/>
                  </a:moveTo>
                  <a:lnTo>
                    <a:pt x="11" y="0"/>
                  </a:lnTo>
                  <a:lnTo>
                    <a:pt x="11" y="12"/>
                  </a:lnTo>
                  <a:lnTo>
                    <a:pt x="0" y="12"/>
                  </a:lnTo>
                  <a:lnTo>
                    <a:pt x="0" y="22"/>
                  </a:lnTo>
                  <a:lnTo>
                    <a:pt x="11" y="22"/>
                  </a:lnTo>
                  <a:lnTo>
                    <a:pt x="11" y="34"/>
                  </a:lnTo>
                  <a:lnTo>
                    <a:pt x="22" y="34"/>
                  </a:lnTo>
                  <a:lnTo>
                    <a:pt x="22" y="22"/>
                  </a:lnTo>
                  <a:lnTo>
                    <a:pt x="34" y="22"/>
                  </a:lnTo>
                  <a:lnTo>
                    <a:pt x="34" y="12"/>
                  </a:lnTo>
                  <a:lnTo>
                    <a:pt x="22" y="12"/>
                  </a:lnTo>
                  <a:lnTo>
                    <a:pt x="2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Freeform 171"/>
            <p:cNvSpPr/>
            <p:nvPr>
              <p:custDataLst>
                <p:tags r:id="rId6"/>
              </p:custDataLst>
            </p:nvPr>
          </p:nvSpPr>
          <p:spPr bwMode="auto">
            <a:xfrm>
              <a:off x="15895" y="2425"/>
              <a:ext cx="315" cy="255"/>
            </a:xfrm>
            <a:custGeom>
              <a:gdLst>
                <a:gd name="T0" fmla="*/ 238 w 476"/>
                <a:gd name="T1" fmla="*/ 385 h 385"/>
                <a:gd name="T2" fmla="*/ 476 w 476"/>
                <a:gd name="T3" fmla="*/ 110 h 385"/>
                <a:gd name="T4" fmla="*/ 456 w 476"/>
                <a:gd name="T5" fmla="*/ 0 h 385"/>
                <a:gd name="T6" fmla="*/ 238 w 476"/>
                <a:gd name="T7" fmla="*/ 0 h 385"/>
                <a:gd name="T8" fmla="*/ 20 w 476"/>
                <a:gd name="T9" fmla="*/ 0 h 385"/>
                <a:gd name="T10" fmla="*/ 0 w 476"/>
                <a:gd name="T11" fmla="*/ 110 h 385"/>
                <a:gd name="T12" fmla="*/ 238 w 476"/>
                <a:gd name="T13" fmla="*/ 385 h 385"/>
              </a:gdLst>
              <a:cxnLst>
                <a:cxn ang="0">
                  <a:pos x="T0" y="T1"/>
                </a:cxn>
                <a:cxn ang="0">
                  <a:pos x="T2" y="T3"/>
                </a:cxn>
                <a:cxn ang="0">
                  <a:pos x="T4" y="T5"/>
                </a:cxn>
                <a:cxn ang="0">
                  <a:pos x="T6" y="T7"/>
                </a:cxn>
                <a:cxn ang="0">
                  <a:pos x="T8" y="T9"/>
                </a:cxn>
                <a:cxn ang="0">
                  <a:pos x="T10" y="T11"/>
                </a:cxn>
                <a:cxn ang="0">
                  <a:pos x="T12" y="T13"/>
                </a:cxn>
              </a:cxnLst>
              <a:rect l="0" t="0" r="r" b="b"/>
              <a:pathLst>
                <a:path w="476" h="385">
                  <a:moveTo>
                    <a:pt x="238" y="385"/>
                  </a:moveTo>
                  <a:cubicBezTo>
                    <a:pt x="370" y="385"/>
                    <a:pt x="476" y="262"/>
                    <a:pt x="476" y="110"/>
                  </a:cubicBezTo>
                  <a:cubicBezTo>
                    <a:pt x="476" y="71"/>
                    <a:pt x="469" y="34"/>
                    <a:pt x="456" y="0"/>
                  </a:cubicBezTo>
                  <a:cubicBezTo>
                    <a:pt x="238" y="0"/>
                    <a:pt x="238" y="0"/>
                    <a:pt x="238" y="0"/>
                  </a:cubicBezTo>
                  <a:cubicBezTo>
                    <a:pt x="20" y="0"/>
                    <a:pt x="20" y="0"/>
                    <a:pt x="20" y="0"/>
                  </a:cubicBezTo>
                  <a:cubicBezTo>
                    <a:pt x="7" y="34"/>
                    <a:pt x="0" y="71"/>
                    <a:pt x="0" y="110"/>
                  </a:cubicBezTo>
                  <a:cubicBezTo>
                    <a:pt x="0" y="262"/>
                    <a:pt x="106" y="385"/>
                    <a:pt x="238" y="3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172"/>
            <p:cNvSpPr/>
            <p:nvPr>
              <p:custDataLst>
                <p:tags r:id="rId7"/>
              </p:custDataLst>
            </p:nvPr>
          </p:nvSpPr>
          <p:spPr bwMode="auto">
            <a:xfrm>
              <a:off x="16168" y="2425"/>
              <a:ext cx="185" cy="315"/>
            </a:xfrm>
            <a:custGeom>
              <a:gdLst>
                <a:gd name="T0" fmla="*/ 282 w 282"/>
                <a:gd name="T1" fmla="*/ 393 h 475"/>
                <a:gd name="T2" fmla="*/ 171 w 282"/>
                <a:gd name="T3" fmla="*/ 334 h 475"/>
                <a:gd name="T4" fmla="*/ 139 w 282"/>
                <a:gd name="T5" fmla="*/ 0 h 475"/>
                <a:gd name="T6" fmla="*/ 62 w 282"/>
                <a:gd name="T7" fmla="*/ 0 h 475"/>
                <a:gd name="T8" fmla="*/ 82 w 282"/>
                <a:gd name="T9" fmla="*/ 110 h 475"/>
                <a:gd name="T10" fmla="*/ 0 w 282"/>
                <a:gd name="T11" fmla="*/ 318 h 475"/>
                <a:gd name="T12" fmla="*/ 269 w 282"/>
                <a:gd name="T13" fmla="*/ 475 h 475"/>
              </a:gdLst>
              <a:cxnLst>
                <a:cxn ang="0">
                  <a:pos x="T0" y="T1"/>
                </a:cxn>
                <a:cxn ang="0">
                  <a:pos x="T2" y="T3"/>
                </a:cxn>
                <a:cxn ang="0">
                  <a:pos x="T4" y="T5"/>
                </a:cxn>
                <a:cxn ang="0">
                  <a:pos x="T6" y="T7"/>
                </a:cxn>
                <a:cxn ang="0">
                  <a:pos x="T8" y="T9"/>
                </a:cxn>
                <a:cxn ang="0">
                  <a:pos x="T10" y="T11"/>
                </a:cxn>
                <a:cxn ang="0">
                  <a:pos x="T12" y="T13"/>
                </a:cxn>
              </a:cxnLst>
              <a:rect l="0" t="0" r="r" b="b"/>
              <a:pathLst>
                <a:path w="282" h="475">
                  <a:moveTo>
                    <a:pt x="282" y="393"/>
                  </a:moveTo>
                  <a:cubicBezTo>
                    <a:pt x="269" y="336"/>
                    <a:pt x="171" y="334"/>
                    <a:pt x="171" y="334"/>
                  </a:cubicBezTo>
                  <a:cubicBezTo>
                    <a:pt x="220" y="197"/>
                    <a:pt x="163" y="51"/>
                    <a:pt x="139" y="0"/>
                  </a:cubicBezTo>
                  <a:cubicBezTo>
                    <a:pt x="62" y="0"/>
                    <a:pt x="62" y="0"/>
                    <a:pt x="62" y="0"/>
                  </a:cubicBezTo>
                  <a:cubicBezTo>
                    <a:pt x="75" y="34"/>
                    <a:pt x="82" y="71"/>
                    <a:pt x="82" y="110"/>
                  </a:cubicBezTo>
                  <a:cubicBezTo>
                    <a:pt x="82" y="193"/>
                    <a:pt x="50" y="267"/>
                    <a:pt x="0" y="318"/>
                  </a:cubicBezTo>
                  <a:cubicBezTo>
                    <a:pt x="11" y="321"/>
                    <a:pt x="175" y="373"/>
                    <a:pt x="269" y="475"/>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173"/>
            <p:cNvSpPr/>
            <p:nvPr>
              <p:custDataLst>
                <p:tags r:id="rId8"/>
              </p:custDataLst>
            </p:nvPr>
          </p:nvSpPr>
          <p:spPr bwMode="auto">
            <a:xfrm>
              <a:off x="15745" y="2425"/>
              <a:ext cx="190" cy="318"/>
            </a:xfrm>
            <a:custGeom>
              <a:gdLst>
                <a:gd name="T0" fmla="*/ 5 w 289"/>
                <a:gd name="T1" fmla="*/ 393 h 480"/>
                <a:gd name="T2" fmla="*/ 20 w 289"/>
                <a:gd name="T3" fmla="*/ 480 h 480"/>
                <a:gd name="T4" fmla="*/ 289 w 289"/>
                <a:gd name="T5" fmla="*/ 319 h 480"/>
                <a:gd name="T6" fmla="*/ 205 w 289"/>
                <a:gd name="T7" fmla="*/ 110 h 480"/>
                <a:gd name="T8" fmla="*/ 225 w 289"/>
                <a:gd name="T9" fmla="*/ 0 h 480"/>
                <a:gd name="T10" fmla="*/ 148 w 289"/>
                <a:gd name="T11" fmla="*/ 0 h 480"/>
                <a:gd name="T12" fmla="*/ 116 w 289"/>
                <a:gd name="T13" fmla="*/ 334 h 480"/>
                <a:gd name="T14" fmla="*/ 5 w 289"/>
                <a:gd name="T15" fmla="*/ 393 h 48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9" h="480">
                  <a:moveTo>
                    <a:pt x="5" y="393"/>
                  </a:moveTo>
                  <a:cubicBezTo>
                    <a:pt x="0" y="415"/>
                    <a:pt x="4" y="450"/>
                    <a:pt x="20" y="480"/>
                  </a:cubicBezTo>
                  <a:cubicBezTo>
                    <a:pt x="106" y="383"/>
                    <a:pt x="257" y="330"/>
                    <a:pt x="289" y="319"/>
                  </a:cubicBezTo>
                  <a:cubicBezTo>
                    <a:pt x="237" y="269"/>
                    <a:pt x="205" y="194"/>
                    <a:pt x="205" y="110"/>
                  </a:cubicBezTo>
                  <a:cubicBezTo>
                    <a:pt x="205" y="71"/>
                    <a:pt x="212" y="34"/>
                    <a:pt x="225" y="0"/>
                  </a:cubicBezTo>
                  <a:cubicBezTo>
                    <a:pt x="148" y="0"/>
                    <a:pt x="148" y="0"/>
                    <a:pt x="148" y="0"/>
                  </a:cubicBezTo>
                  <a:cubicBezTo>
                    <a:pt x="124" y="51"/>
                    <a:pt x="67" y="197"/>
                    <a:pt x="116" y="334"/>
                  </a:cubicBezTo>
                  <a:cubicBezTo>
                    <a:pt x="116" y="334"/>
                    <a:pt x="18" y="336"/>
                    <a:pt x="5" y="393"/>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Freeform 174"/>
            <p:cNvSpPr>
              <a:spLocks noEditPoints="1"/>
            </p:cNvSpPr>
            <p:nvPr>
              <p:custDataLst>
                <p:tags r:id="rId9"/>
              </p:custDataLst>
            </p:nvPr>
          </p:nvSpPr>
          <p:spPr bwMode="auto">
            <a:xfrm>
              <a:off x="15808" y="2063"/>
              <a:ext cx="488" cy="348"/>
            </a:xfrm>
            <a:custGeom>
              <a:gdLst>
                <a:gd name="T0" fmla="*/ 719 w 738"/>
                <a:gd name="T1" fmla="*/ 335 h 527"/>
                <a:gd name="T2" fmla="*/ 403 w 738"/>
                <a:gd name="T3" fmla="*/ 19 h 527"/>
                <a:gd name="T4" fmla="*/ 335 w 738"/>
                <a:gd name="T5" fmla="*/ 19 h 527"/>
                <a:gd name="T6" fmla="*/ 19 w 738"/>
                <a:gd name="T7" fmla="*/ 335 h 527"/>
                <a:gd name="T8" fmla="*/ 19 w 738"/>
                <a:gd name="T9" fmla="*/ 403 h 527"/>
                <a:gd name="T10" fmla="*/ 143 w 738"/>
                <a:gd name="T11" fmla="*/ 527 h 527"/>
                <a:gd name="T12" fmla="*/ 594 w 738"/>
                <a:gd name="T13" fmla="*/ 527 h 527"/>
                <a:gd name="T14" fmla="*/ 719 w 738"/>
                <a:gd name="T15" fmla="*/ 403 h 527"/>
                <a:gd name="T16" fmla="*/ 719 w 738"/>
                <a:gd name="T17" fmla="*/ 335 h 527"/>
                <a:gd name="T18" fmla="*/ 551 w 738"/>
                <a:gd name="T19" fmla="*/ 393 h 527"/>
                <a:gd name="T20" fmla="*/ 425 w 738"/>
                <a:gd name="T21" fmla="*/ 393 h 527"/>
                <a:gd name="T22" fmla="*/ 425 w 738"/>
                <a:gd name="T23" fmla="*/ 519 h 527"/>
                <a:gd name="T24" fmla="*/ 313 w 738"/>
                <a:gd name="T25" fmla="*/ 519 h 527"/>
                <a:gd name="T26" fmla="*/ 313 w 738"/>
                <a:gd name="T27" fmla="*/ 393 h 527"/>
                <a:gd name="T28" fmla="*/ 187 w 738"/>
                <a:gd name="T29" fmla="*/ 393 h 527"/>
                <a:gd name="T30" fmla="*/ 187 w 738"/>
                <a:gd name="T31" fmla="*/ 281 h 527"/>
                <a:gd name="T32" fmla="*/ 313 w 738"/>
                <a:gd name="T33" fmla="*/ 281 h 527"/>
                <a:gd name="T34" fmla="*/ 313 w 738"/>
                <a:gd name="T35" fmla="*/ 155 h 527"/>
                <a:gd name="T36" fmla="*/ 425 w 738"/>
                <a:gd name="T37" fmla="*/ 155 h 527"/>
                <a:gd name="T38" fmla="*/ 425 w 738"/>
                <a:gd name="T39" fmla="*/ 281 h 527"/>
                <a:gd name="T40" fmla="*/ 551 w 738"/>
                <a:gd name="T41" fmla="*/ 281 h 527"/>
                <a:gd name="T42" fmla="*/ 551 w 738"/>
                <a:gd name="T43" fmla="*/ 393 h 5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8" h="527">
                  <a:moveTo>
                    <a:pt x="719" y="335"/>
                  </a:moveTo>
                  <a:cubicBezTo>
                    <a:pt x="403" y="19"/>
                    <a:pt x="403" y="19"/>
                    <a:pt x="403" y="19"/>
                  </a:cubicBezTo>
                  <a:cubicBezTo>
                    <a:pt x="384" y="0"/>
                    <a:pt x="354" y="0"/>
                    <a:pt x="335" y="19"/>
                  </a:cubicBezTo>
                  <a:cubicBezTo>
                    <a:pt x="19" y="335"/>
                    <a:pt x="19" y="335"/>
                    <a:pt x="19" y="335"/>
                  </a:cubicBezTo>
                  <a:cubicBezTo>
                    <a:pt x="0" y="354"/>
                    <a:pt x="0" y="384"/>
                    <a:pt x="19" y="403"/>
                  </a:cubicBezTo>
                  <a:cubicBezTo>
                    <a:pt x="143" y="527"/>
                    <a:pt x="143" y="527"/>
                    <a:pt x="143" y="527"/>
                  </a:cubicBezTo>
                  <a:cubicBezTo>
                    <a:pt x="594" y="527"/>
                    <a:pt x="594" y="527"/>
                    <a:pt x="594" y="527"/>
                  </a:cubicBezTo>
                  <a:cubicBezTo>
                    <a:pt x="719" y="403"/>
                    <a:pt x="719" y="403"/>
                    <a:pt x="719" y="403"/>
                  </a:cubicBezTo>
                  <a:cubicBezTo>
                    <a:pt x="738" y="384"/>
                    <a:pt x="738" y="354"/>
                    <a:pt x="719" y="335"/>
                  </a:cubicBezTo>
                  <a:close/>
                  <a:moveTo>
                    <a:pt x="551" y="393"/>
                  </a:moveTo>
                  <a:cubicBezTo>
                    <a:pt x="425" y="393"/>
                    <a:pt x="425" y="393"/>
                    <a:pt x="425" y="393"/>
                  </a:cubicBezTo>
                  <a:cubicBezTo>
                    <a:pt x="425" y="519"/>
                    <a:pt x="425" y="519"/>
                    <a:pt x="425" y="519"/>
                  </a:cubicBezTo>
                  <a:cubicBezTo>
                    <a:pt x="313" y="519"/>
                    <a:pt x="313" y="519"/>
                    <a:pt x="313" y="519"/>
                  </a:cubicBezTo>
                  <a:cubicBezTo>
                    <a:pt x="313" y="393"/>
                    <a:pt x="313" y="393"/>
                    <a:pt x="313" y="393"/>
                  </a:cubicBezTo>
                  <a:cubicBezTo>
                    <a:pt x="187" y="393"/>
                    <a:pt x="187" y="393"/>
                    <a:pt x="187" y="393"/>
                  </a:cubicBezTo>
                  <a:cubicBezTo>
                    <a:pt x="187" y="281"/>
                    <a:pt x="187" y="281"/>
                    <a:pt x="187" y="281"/>
                  </a:cubicBezTo>
                  <a:cubicBezTo>
                    <a:pt x="313" y="281"/>
                    <a:pt x="313" y="281"/>
                    <a:pt x="313" y="281"/>
                  </a:cubicBezTo>
                  <a:cubicBezTo>
                    <a:pt x="313" y="155"/>
                    <a:pt x="313" y="155"/>
                    <a:pt x="313" y="155"/>
                  </a:cubicBezTo>
                  <a:cubicBezTo>
                    <a:pt x="425" y="155"/>
                    <a:pt x="425" y="155"/>
                    <a:pt x="425" y="155"/>
                  </a:cubicBezTo>
                  <a:cubicBezTo>
                    <a:pt x="425" y="281"/>
                    <a:pt x="425" y="281"/>
                    <a:pt x="425" y="281"/>
                  </a:cubicBezTo>
                  <a:cubicBezTo>
                    <a:pt x="551" y="281"/>
                    <a:pt x="551" y="281"/>
                    <a:pt x="551" y="281"/>
                  </a:cubicBezTo>
                  <a:lnTo>
                    <a:pt x="551" y="39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9" name="椭圆 58"/>
          <p:cNvSpPr/>
          <p:nvPr>
            <p:custDataLst>
              <p:tags r:id="rId10"/>
            </p:custDataLst>
          </p:nvPr>
        </p:nvSpPr>
        <p:spPr>
          <a:xfrm>
            <a:off x="676910" y="262318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圆角矩形标注 8"/>
          <p:cNvSpPr/>
          <p:nvPr/>
        </p:nvSpPr>
        <p:spPr>
          <a:xfrm>
            <a:off x="2792095" y="2278380"/>
            <a:ext cx="8738235" cy="2298700"/>
          </a:xfrm>
          <a:prstGeom prst="wedgeRoundRectCallout">
            <a:avLst>
              <a:gd name="adj1" fmla="val -53517"/>
              <a:gd name="adj2" fmla="val -18895"/>
              <a:gd name="adj3" fmla="val 16667"/>
            </a:avLst>
          </a:prstGeom>
          <a:solidFill>
            <a:schemeClr val="bg1"/>
          </a:solidFill>
          <a:ln w="12700" cmpd="sng">
            <a:solidFill>
              <a:schemeClr val="accent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标题占位符 1"/>
          <p:cNvSpPr>
            <a:spLocks noGrp="1"/>
          </p:cNvSpPr>
          <p:nvPr>
            <p:ph type="title"/>
            <p:custDataLst>
              <p:tags r:id="rId11"/>
            </p:custDataLst>
          </p:nvPr>
        </p:nvSpPr>
        <p:spPr>
          <a:xfrm>
            <a:off x="2858135" y="2394585"/>
            <a:ext cx="8575675" cy="2108835"/>
          </a:xfrm>
          <a:prstGeom prst="rect">
            <a:avLst/>
          </a:prstGeom>
        </p:spPr>
        <p:txBody>
          <a:bodyPr vert="horz" lIns="91440" tIns="45720" rIns="91440" bIns="45720" rtlCol="0" anchor="ctr">
            <a:normAutofit/>
          </a:bodyPr>
          <a:lstStyle>
            <a:lvl1pPr>
              <a:defRPr>
                <a:solidFill>
                  <a:schemeClr val="tx1">
                    <a:lumMod val="85000"/>
                    <a:lumOff val="15000"/>
                  </a:schemeClr>
                </a:solidFill>
              </a:defRPr>
            </a:lvl1p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6_标题幻灯片">
    <p:spTree>
      <p:nvGrpSpPr>
        <p:cNvPr id="1" name=""/>
        <p:cNvGrpSpPr/>
        <p:nvPr/>
      </p:nvGrpSpPr>
      <p:grpSpPr>
        <a:xfrm>
          <a:off x="0" y="0"/>
          <a:ext cx="0" cy="0"/>
        </a:xfrm>
      </p:grpSpPr>
      <p:sp>
        <p:nvSpPr>
          <p:cNvPr id="3" name="矩形 2"/>
          <p:cNvSpPr/>
          <p:nvPr/>
        </p:nvSpPr>
        <p:spPr>
          <a:xfrm>
            <a:off x="-9525" y="-9525"/>
            <a:ext cx="12251055" cy="6876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圆角矩形 1"/>
          <p:cNvSpPr/>
          <p:nvPr/>
        </p:nvSpPr>
        <p:spPr>
          <a:xfrm>
            <a:off x="120015" y="149225"/>
            <a:ext cx="11962130" cy="6572885"/>
          </a:xfrm>
          <a:prstGeom prst="roundRect">
            <a:avLst>
              <a:gd name="adj" fmla="val 11942"/>
            </a:avLst>
          </a:prstGeom>
          <a:blipFill rotWithShape="1">
            <a:blip r:embed="rId1"/>
            <a:stretch>
              <a:fillRect/>
            </a:stretch>
          </a:blip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标题占位符 1"/>
          <p:cNvSpPr>
            <a:spLocks noGrp="1"/>
          </p:cNvSpPr>
          <p:nvPr>
            <p:ph type="title"/>
            <p:custDataLst>
              <p:tags r:id="rId2"/>
            </p:custDataLst>
          </p:nvPr>
        </p:nvSpPr>
        <p:spPr>
          <a:xfrm>
            <a:off x="608965" y="151765"/>
            <a:ext cx="10983595" cy="982980"/>
          </a:xfrm>
          <a:prstGeom prst="rect">
            <a:avLst/>
          </a:prstGeom>
        </p:spPr>
        <p:txBody>
          <a:bodyPr vert="horz" lIns="91440" tIns="45720" rIns="91440" bIns="45720" rtlCol="0" anchor="ctr">
            <a:normAutofit/>
          </a:bodyPr>
          <a:lstStyle>
            <a:lvl1pPr>
              <a:defRPr sz="3600"/>
            </a:lvl1pPr>
          </a:lstStyle>
          <a:p>
            <a:r>
              <a:rPr lang="zh-CN" altLang="en-US" smtClean="0"/>
              <a:t>单击此处编辑母版标题样式</a:t>
            </a:r>
            <a:endParaRPr lang="zh-CN" altLang="en-US"/>
          </a:p>
        </p:txBody>
      </p:sp>
      <p:sp>
        <p:nvSpPr>
          <p:cNvPr id="8" name="文本占位符 7"/>
          <p:cNvSpPr>
            <a:spLocks noGrp="1"/>
          </p:cNvSpPr>
          <p:nvPr>
            <p:ph type="body" idx="1"/>
            <p:custDataLst>
              <p:tags r:id="rId3"/>
            </p:custDataLst>
          </p:nvPr>
        </p:nvSpPr>
        <p:spPr>
          <a:xfrm>
            <a:off x="608965" y="1156970"/>
            <a:ext cx="10984230" cy="518414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1_标题幻灯片">
    <p:spTree>
      <p:nvGrpSpPr>
        <p:cNvPr id="1" name=""/>
        <p:cNvGrpSpPr/>
        <p:nvPr/>
      </p:nvGrpSpPr>
      <p:grpSpPr>
        <a:xfrm>
          <a:off x="0" y="0"/>
          <a:ext cx="0" cy="0"/>
        </a:xfrm>
      </p:grpSpPr>
      <p:sp>
        <p:nvSpPr>
          <p:cNvPr id="3" name="矩形 2"/>
          <p:cNvSpPr/>
          <p:nvPr/>
        </p:nvSpPr>
        <p:spPr>
          <a:xfrm>
            <a:off x="-9525" y="-9525"/>
            <a:ext cx="12251055" cy="6876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
        <p:nvSpPr>
          <p:cNvPr id="9" name="缺角矩形 8"/>
          <p:cNvSpPr/>
          <p:nvPr/>
        </p:nvSpPr>
        <p:spPr>
          <a:xfrm>
            <a:off x="85090" y="72390"/>
            <a:ext cx="12042140" cy="6714490"/>
          </a:xfrm>
          <a:prstGeom prst="plaque">
            <a:avLst>
              <a:gd name="adj" fmla="val 8123"/>
            </a:avLst>
          </a:prstGeom>
          <a:blipFill rotWithShape="1">
            <a:blip r:embed="rId1"/>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标题占位符 1"/>
          <p:cNvSpPr>
            <a:spLocks noGrp="1"/>
          </p:cNvSpPr>
          <p:nvPr>
            <p:ph type="title"/>
            <p:custDataLst>
              <p:tags r:id="rId2"/>
            </p:custDataLst>
          </p:nvPr>
        </p:nvSpPr>
        <p:spPr>
          <a:xfrm>
            <a:off x="608965" y="151765"/>
            <a:ext cx="10983595" cy="1181735"/>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8" name="文本占位符 7"/>
          <p:cNvSpPr>
            <a:spLocks noGrp="1"/>
          </p:cNvSpPr>
          <p:nvPr>
            <p:ph type="body" idx="1"/>
            <p:custDataLst>
              <p:tags r:id="rId3"/>
            </p:custDataLst>
          </p:nvPr>
        </p:nvSpPr>
        <p:spPr>
          <a:xfrm>
            <a:off x="608965" y="1333500"/>
            <a:ext cx="10984230" cy="500761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7_标题幻灯片">
    <p:spTree>
      <p:nvGrpSpPr>
        <p:cNvPr id="1" name=""/>
        <p:cNvGrpSpPr/>
        <p:nvPr/>
      </p:nvGrpSpPr>
      <p:grpSpPr>
        <a:xfrm>
          <a:off x="0" y="0"/>
          <a:ext cx="0" cy="0"/>
        </a:xfrm>
      </p:grpSpPr>
      <p:sp>
        <p:nvSpPr>
          <p:cNvPr id="3" name="矩形 2"/>
          <p:cNvSpPr/>
          <p:nvPr/>
        </p:nvSpPr>
        <p:spPr>
          <a:xfrm>
            <a:off x="-9525" y="-9525"/>
            <a:ext cx="12251055" cy="6876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
        <p:nvSpPr>
          <p:cNvPr id="2" name="圆角矩形 1"/>
          <p:cNvSpPr/>
          <p:nvPr/>
        </p:nvSpPr>
        <p:spPr>
          <a:xfrm>
            <a:off x="120015" y="149225"/>
            <a:ext cx="11962130" cy="6572885"/>
          </a:xfrm>
          <a:prstGeom prst="roundRect">
            <a:avLst>
              <a:gd name="adj" fmla="val 11942"/>
            </a:avLst>
          </a:prstGeom>
          <a:solidFill>
            <a:schemeClr val="bg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标题占位符 1"/>
          <p:cNvSpPr>
            <a:spLocks noGrp="1"/>
          </p:cNvSpPr>
          <p:nvPr>
            <p:ph type="title"/>
            <p:custDataLst>
              <p:tags r:id="rId1"/>
            </p:custDataLst>
          </p:nvPr>
        </p:nvSpPr>
        <p:spPr>
          <a:xfrm>
            <a:off x="608965" y="149860"/>
            <a:ext cx="10983595" cy="118364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8" name="文本占位符 7"/>
          <p:cNvSpPr>
            <a:spLocks noGrp="1"/>
          </p:cNvSpPr>
          <p:nvPr>
            <p:ph type="body" idx="1"/>
            <p:custDataLst>
              <p:tags r:id="rId2"/>
            </p:custDataLst>
          </p:nvPr>
        </p:nvSpPr>
        <p:spPr>
          <a:xfrm>
            <a:off x="608965" y="1332865"/>
            <a:ext cx="10984230" cy="5008245"/>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5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
        <p:nvSpPr>
          <p:cNvPr id="2" name="圆角矩形 1"/>
          <p:cNvSpPr/>
          <p:nvPr/>
        </p:nvSpPr>
        <p:spPr>
          <a:xfrm>
            <a:off x="120015" y="149225"/>
            <a:ext cx="11962130" cy="6572885"/>
          </a:xfrm>
          <a:prstGeom prst="roundRect">
            <a:avLst>
              <a:gd name="adj" fmla="val 11942"/>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标题占位符 1"/>
          <p:cNvSpPr>
            <a:spLocks noGrp="1"/>
          </p:cNvSpPr>
          <p:nvPr>
            <p:ph type="title"/>
            <p:custDataLst>
              <p:tags r:id="rId1"/>
            </p:custDataLst>
          </p:nvPr>
        </p:nvSpPr>
        <p:spPr>
          <a:xfrm>
            <a:off x="608965" y="219710"/>
            <a:ext cx="10983595" cy="118364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8" name="文本占位符 7"/>
          <p:cNvSpPr>
            <a:spLocks noGrp="1"/>
          </p:cNvSpPr>
          <p:nvPr>
            <p:ph type="body" idx="1"/>
            <p:custDataLst>
              <p:tags r:id="rId2"/>
            </p:custDataLst>
          </p:nvPr>
        </p:nvSpPr>
        <p:spPr>
          <a:xfrm>
            <a:off x="608965" y="1402715"/>
            <a:ext cx="10984230" cy="5008245"/>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3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 name="组合 1"/>
          <p:cNvGrpSpPr/>
          <p:nvPr/>
        </p:nvGrpSpPr>
        <p:grpSpPr>
          <a:xfrm>
            <a:off x="756920" y="388620"/>
            <a:ext cx="10118725" cy="5968365"/>
            <a:chOff x="1792041" y="336331"/>
            <a:chExt cx="6248374" cy="4309240"/>
          </a:xfrm>
        </p:grpSpPr>
        <p:sp>
          <p:nvSpPr>
            <p:cNvPr id="3" name="圆角矩形 2"/>
            <p:cNvSpPr/>
            <p:nvPr>
              <p:custDataLst>
                <p:tags r:id="rId1"/>
              </p:custDataLst>
            </p:nvPr>
          </p:nvSpPr>
          <p:spPr>
            <a:xfrm rot="16200000">
              <a:off x="2844949" y="-549894"/>
              <a:ext cx="4309239" cy="6081692"/>
            </a:xfrm>
            <a:prstGeom prst="roundRect">
              <a:avLst>
                <a:gd name="adj" fmla="val 0"/>
              </a:avLst>
            </a:prstGeom>
            <a:solidFill>
              <a:schemeClr val="bg1"/>
            </a:solidFill>
            <a:ln w="25400" cap="flat" cmpd="sng" algn="ctr">
              <a:noFill/>
              <a:prstDash val="solid"/>
              <a:miter lim="800000"/>
            </a:ln>
            <a:effectLst>
              <a:outerShdw blurRad="177800" dist="88900" dir="2700000" algn="tl" rotWithShape="0">
                <a:prstClr val="black">
                  <a:alpha val="5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grpSp>
          <p:nvGrpSpPr>
            <p:cNvPr id="7" name="组合 6"/>
            <p:cNvGrpSpPr/>
            <p:nvPr/>
          </p:nvGrpSpPr>
          <p:grpSpPr>
            <a:xfrm>
              <a:off x="1792041" y="336331"/>
              <a:ext cx="6248372" cy="4309240"/>
              <a:chOff x="1792041" y="336331"/>
              <a:chExt cx="6248372" cy="4309240"/>
            </a:xfrm>
          </p:grpSpPr>
          <p:sp>
            <p:nvSpPr>
              <p:cNvPr id="8" name="矩形 7"/>
              <p:cNvSpPr/>
              <p:nvPr>
                <p:custDataLst>
                  <p:tags r:id="rId2"/>
                </p:custDataLst>
              </p:nvPr>
            </p:nvSpPr>
            <p:spPr>
              <a:xfrm>
                <a:off x="7873732" y="336331"/>
                <a:ext cx="166681" cy="827222"/>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9" name="矩形 8"/>
              <p:cNvSpPr/>
              <p:nvPr>
                <p:custDataLst>
                  <p:tags r:id="rId3"/>
                </p:custDataLst>
              </p:nvPr>
            </p:nvSpPr>
            <p:spPr>
              <a:xfrm>
                <a:off x="7873732" y="1163552"/>
                <a:ext cx="166681" cy="878976"/>
              </a:xfrm>
              <a:prstGeom prst="rect">
                <a:avLst/>
              </a:prstGeom>
              <a:solidFill>
                <a:schemeClr val="accent2">
                  <a:lumMod val="60000"/>
                  <a:lumOff val="40000"/>
                </a:schemeClr>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0" name="矩形 9"/>
              <p:cNvSpPr/>
              <p:nvPr>
                <p:custDataLst>
                  <p:tags r:id="rId4"/>
                </p:custDataLst>
              </p:nvPr>
            </p:nvSpPr>
            <p:spPr>
              <a:xfrm>
                <a:off x="7873732" y="2040605"/>
                <a:ext cx="166681" cy="880016"/>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1" name="矩形 10"/>
              <p:cNvSpPr/>
              <p:nvPr>
                <p:custDataLst>
                  <p:tags r:id="rId5"/>
                </p:custDataLst>
              </p:nvPr>
            </p:nvSpPr>
            <p:spPr>
              <a:xfrm>
                <a:off x="7873732" y="2919581"/>
                <a:ext cx="166681" cy="878976"/>
              </a:xfrm>
              <a:prstGeom prst="rect">
                <a:avLst/>
              </a:prstGeom>
              <a:solidFill>
                <a:schemeClr val="accent2">
                  <a:lumMod val="60000"/>
                  <a:lumOff val="40000"/>
                </a:schemeClr>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2" name="矩形 11"/>
              <p:cNvSpPr/>
              <p:nvPr>
                <p:custDataLst>
                  <p:tags r:id="rId6"/>
                </p:custDataLst>
              </p:nvPr>
            </p:nvSpPr>
            <p:spPr>
              <a:xfrm>
                <a:off x="7873732" y="3798558"/>
                <a:ext cx="166681" cy="847013"/>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5" name="矩形 14"/>
              <p:cNvSpPr/>
              <p:nvPr>
                <p:custDataLst>
                  <p:tags r:id="rId7"/>
                </p:custDataLst>
              </p:nvPr>
            </p:nvSpPr>
            <p:spPr>
              <a:xfrm>
                <a:off x="1792041" y="336331"/>
                <a:ext cx="166681" cy="827222"/>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6" name="矩形 15"/>
              <p:cNvSpPr/>
              <p:nvPr>
                <p:custDataLst>
                  <p:tags r:id="rId8"/>
                </p:custDataLst>
              </p:nvPr>
            </p:nvSpPr>
            <p:spPr>
              <a:xfrm>
                <a:off x="1792041" y="1163552"/>
                <a:ext cx="166681" cy="878976"/>
              </a:xfrm>
              <a:prstGeom prst="rect">
                <a:avLst/>
              </a:prstGeom>
              <a:solidFill>
                <a:schemeClr val="accent2">
                  <a:lumMod val="60000"/>
                  <a:lumOff val="40000"/>
                </a:schemeClr>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7" name="矩形 16"/>
              <p:cNvSpPr/>
              <p:nvPr>
                <p:custDataLst>
                  <p:tags r:id="rId9"/>
                </p:custDataLst>
              </p:nvPr>
            </p:nvSpPr>
            <p:spPr>
              <a:xfrm>
                <a:off x="1792041" y="2040605"/>
                <a:ext cx="166681" cy="880016"/>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8" name="矩形 17"/>
              <p:cNvSpPr/>
              <p:nvPr>
                <p:custDataLst>
                  <p:tags r:id="rId10"/>
                </p:custDataLst>
              </p:nvPr>
            </p:nvSpPr>
            <p:spPr>
              <a:xfrm>
                <a:off x="1792041" y="2919581"/>
                <a:ext cx="166681" cy="878976"/>
              </a:xfrm>
              <a:prstGeom prst="rect">
                <a:avLst/>
              </a:prstGeom>
              <a:solidFill>
                <a:schemeClr val="accent2">
                  <a:lumMod val="60000"/>
                  <a:lumOff val="40000"/>
                </a:schemeClr>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sp>
            <p:nvSpPr>
              <p:cNvPr id="19" name="矩形 18"/>
              <p:cNvSpPr/>
              <p:nvPr>
                <p:custDataLst>
                  <p:tags r:id="rId11"/>
                </p:custDataLst>
              </p:nvPr>
            </p:nvSpPr>
            <p:spPr>
              <a:xfrm>
                <a:off x="1792041" y="3798558"/>
                <a:ext cx="166681" cy="847013"/>
              </a:xfrm>
              <a:prstGeom prst="rect">
                <a:avLst/>
              </a:prstGeom>
              <a:solidFill>
                <a:schemeClr val="accent2"/>
              </a:solidFill>
              <a:ln w="12700" cap="flat" cmpd="sng" algn="ctr">
                <a:noFill/>
                <a:prstDash val="solid"/>
                <a:miter lim="800000"/>
              </a:ln>
              <a:effectLst/>
            </p:spPr>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sz="1800" kern="0">
                  <a:solidFill>
                    <a:prstClr val="white"/>
                  </a:solidFill>
                </a:endParaRPr>
              </a:p>
            </p:txBody>
          </p:sp>
        </p:grpSp>
      </p:grpSp>
      <p:sp>
        <p:nvSpPr>
          <p:cNvPr id="13" name="文本占位符 12"/>
          <p:cNvSpPr>
            <a:spLocks noGrp="1"/>
          </p:cNvSpPr>
          <p:nvPr>
            <p:ph type="body" idx="1"/>
            <p:custDataLst>
              <p:tags r:id="rId12"/>
            </p:custDataLst>
          </p:nvPr>
        </p:nvSpPr>
        <p:spPr>
          <a:xfrm>
            <a:off x="1096010" y="1332865"/>
            <a:ext cx="9422130" cy="485902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2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3" name="组合 2"/>
          <p:cNvGrpSpPr/>
          <p:nvPr/>
        </p:nvGrpSpPr>
        <p:grpSpPr>
          <a:xfrm>
            <a:off x="702945" y="142875"/>
            <a:ext cx="10841355" cy="6715125"/>
            <a:chOff x="2051" y="732"/>
            <a:chExt cx="11839" cy="7333"/>
          </a:xfrm>
        </p:grpSpPr>
        <p:grpSp>
          <p:nvGrpSpPr>
            <p:cNvPr id="2" name="组合 1"/>
            <p:cNvGrpSpPr/>
            <p:nvPr/>
          </p:nvGrpSpPr>
          <p:grpSpPr>
            <a:xfrm>
              <a:off x="2051" y="2243"/>
              <a:ext cx="2571" cy="2571"/>
              <a:chOff x="304800" y="673100"/>
              <a:chExt cx="4000500" cy="4000500"/>
            </a:xfrm>
            <a:effectLst>
              <a:outerShdw blurRad="444500" dist="254000" dir="6840000" algn="tr" rotWithShape="0">
                <a:prstClr val="black">
                  <a:alpha val="50000"/>
                </a:prstClr>
              </a:outerShdw>
            </a:effectLst>
          </p:grpSpPr>
          <p:sp>
            <p:nvSpPr>
              <p:cNvPr id="7" name="同心圆 6"/>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C00000"/>
                  </a:solidFill>
                  <a:latin typeface="+mj-ea"/>
                  <a:ea typeface="+mj-ea"/>
                </a:endParaRPr>
              </a:p>
            </p:txBody>
          </p:sp>
          <p:sp>
            <p:nvSpPr>
              <p:cNvPr id="8" name="椭圆 7"/>
              <p:cNvSpPr/>
              <p:nvPr>
                <p:custDataLst>
                  <p:tags r:id="rId2"/>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C00000"/>
                  </a:solidFill>
                  <a:latin typeface="+mj-ea"/>
                  <a:ea typeface="+mj-ea"/>
                </a:endParaRPr>
              </a:p>
            </p:txBody>
          </p:sp>
        </p:grpSp>
        <p:sp>
          <p:nvSpPr>
            <p:cNvPr id="9" name="矩形 8"/>
            <p:cNvSpPr/>
            <p:nvPr>
              <p:custDataLst>
                <p:tags r:id="rId3"/>
              </p:custDataLst>
            </p:nvPr>
          </p:nvSpPr>
          <p:spPr>
            <a:xfrm>
              <a:off x="2051" y="2997"/>
              <a:ext cx="2602" cy="8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34085" eaLnBrk="1" fontAlgn="auto" latinLnBrk="0" hangingPunct="1">
                <a:lnSpc>
                  <a:spcPct val="100000"/>
                </a:lnSpc>
                <a:spcBef>
                  <a:spcPct val="0"/>
                </a:spcBef>
                <a:spcAft>
                  <a:spcPct val="0"/>
                </a:spcAft>
                <a:buClrTx/>
                <a:buSzTx/>
                <a:buFontTx/>
                <a:buNone/>
                <a:defRPr/>
              </a:pPr>
              <a:r>
                <a:rPr kumimoji="0" lang="zh-CN" altLang="en-US" sz="4400" b="1" i="0" u="none" strike="noStrike" kern="0" cap="none" spc="0" normalizeH="0" baseline="0" noProof="0" smtClean="0">
                  <a:ln>
                    <a:noFill/>
                  </a:ln>
                  <a:solidFill>
                    <a:srgbClr val="080808"/>
                  </a:solidFill>
                  <a:effectLst/>
                  <a:uLnTx/>
                  <a:uFillTx/>
                  <a:latin typeface="微软雅黑" panose="020b0503020204020204" charset="-122"/>
                  <a:ea typeface="微软雅黑" panose="020b0503020204020204" charset="-122"/>
                </a:rPr>
                <a:t>目 录</a:t>
              </a:r>
              <a:endParaRPr kumimoji="0" lang="zh-CN" altLang="en-US" sz="4400" b="1" i="0" u="none" strike="noStrike" kern="0" cap="none" spc="0" normalizeH="0" baseline="0" noProof="0">
                <a:ln>
                  <a:noFill/>
                </a:ln>
                <a:solidFill>
                  <a:srgbClr val="080808"/>
                </a:solidFill>
                <a:effectLst/>
                <a:uLnTx/>
                <a:uFillTx/>
                <a:latin typeface="微软雅黑" panose="020b0503020204020204" charset="-122"/>
                <a:ea typeface="微软雅黑" panose="020b0503020204020204" charset="-122"/>
              </a:endParaRPr>
            </a:p>
          </p:txBody>
        </p:sp>
        <p:sp>
          <p:nvSpPr>
            <p:cNvPr id="113" name="椭圆 112"/>
            <p:cNvSpPr/>
            <p:nvPr>
              <p:custDataLst>
                <p:tags r:id="rId4"/>
              </p:custDataLst>
            </p:nvPr>
          </p:nvSpPr>
          <p:spPr>
            <a:xfrm>
              <a:off x="12275" y="6997"/>
              <a:ext cx="789" cy="789"/>
            </a:xfrm>
            <a:prstGeom prst="ellipse">
              <a:avLst/>
            </a:prstGeom>
            <a:solidFill>
              <a:schemeClr val="accent2"/>
            </a:solid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sp>
          <p:nvSpPr>
            <p:cNvPr id="114" name="椭圆 113"/>
            <p:cNvSpPr/>
            <p:nvPr>
              <p:custDataLst>
                <p:tags r:id="rId5"/>
              </p:custDataLst>
            </p:nvPr>
          </p:nvSpPr>
          <p:spPr>
            <a:xfrm>
              <a:off x="13265" y="5548"/>
              <a:ext cx="433" cy="433"/>
            </a:xfrm>
            <a:prstGeom prst="ellipse">
              <a:avLst/>
            </a:prstGeom>
            <a:solidFill>
              <a:schemeClr val="accent2"/>
            </a:solid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grpSp>
          <p:nvGrpSpPr>
            <p:cNvPr id="115" name="组合 114"/>
            <p:cNvGrpSpPr/>
            <p:nvPr/>
          </p:nvGrpSpPr>
          <p:grpSpPr>
            <a:xfrm>
              <a:off x="11313" y="7500"/>
              <a:ext cx="346" cy="346"/>
              <a:chOff x="304800" y="673100"/>
              <a:chExt cx="4000500" cy="4000500"/>
            </a:xfrm>
            <a:effectLst>
              <a:outerShdw blurRad="381000" dist="152400" dir="8100000" algn="tr" rotWithShape="0">
                <a:prstClr val="black">
                  <a:alpha val="70000"/>
                </a:prstClr>
              </a:outerShdw>
            </a:effectLst>
          </p:grpSpPr>
          <p:sp>
            <p:nvSpPr>
              <p:cNvPr id="116" name="同心圆 115"/>
              <p:cNvSpPr/>
              <p:nvPr>
                <p:custDataLst>
                  <p:tags r:id="rId6"/>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black"/>
                  </a:solidFill>
                  <a:latin typeface="微软雅黑" panose="020b0503020204020204" charset="-122"/>
                </a:endParaRPr>
              </a:p>
            </p:txBody>
          </p:sp>
          <p:sp>
            <p:nvSpPr>
              <p:cNvPr id="117" name="椭圆 116"/>
              <p:cNvSpPr/>
              <p:nvPr>
                <p:custDataLst>
                  <p:tags r:id="rId7"/>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grpSp>
        <p:grpSp>
          <p:nvGrpSpPr>
            <p:cNvPr id="118" name="组合 117"/>
            <p:cNvGrpSpPr/>
            <p:nvPr/>
          </p:nvGrpSpPr>
          <p:grpSpPr>
            <a:xfrm>
              <a:off x="13247" y="6537"/>
              <a:ext cx="643" cy="643"/>
              <a:chOff x="304800" y="673100"/>
              <a:chExt cx="4000500" cy="4000500"/>
            </a:xfrm>
            <a:effectLst>
              <a:outerShdw blurRad="317500" dist="190500" dir="8100000" algn="tr" rotWithShape="0">
                <a:prstClr val="black">
                  <a:alpha val="50000"/>
                </a:prstClr>
              </a:outerShdw>
            </a:effectLst>
          </p:grpSpPr>
          <p:sp>
            <p:nvSpPr>
              <p:cNvPr id="119" name="同心圆 118"/>
              <p:cNvSpPr/>
              <p:nvPr>
                <p:custDataLst>
                  <p:tags r:id="rId8"/>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black"/>
                  </a:solidFill>
                  <a:latin typeface="微软雅黑" panose="020b0503020204020204" charset="-122"/>
                </a:endParaRPr>
              </a:p>
            </p:txBody>
          </p:sp>
          <p:sp>
            <p:nvSpPr>
              <p:cNvPr id="120" name="椭圆 119"/>
              <p:cNvSpPr/>
              <p:nvPr>
                <p:custDataLst>
                  <p:tags r:id="rId9"/>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grpSp>
        <p:sp>
          <p:nvSpPr>
            <p:cNvPr id="121" name="椭圆 120"/>
            <p:cNvSpPr/>
            <p:nvPr>
              <p:custDataLst>
                <p:tags r:id="rId10"/>
              </p:custDataLst>
            </p:nvPr>
          </p:nvSpPr>
          <p:spPr>
            <a:xfrm>
              <a:off x="10440" y="7414"/>
              <a:ext cx="433" cy="433"/>
            </a:xfrm>
            <a:prstGeom prst="ellipse">
              <a:avLst/>
            </a:prstGeom>
            <a:solidFill>
              <a:schemeClr val="accent2"/>
            </a:solid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sp>
          <p:nvSpPr>
            <p:cNvPr id="122" name="椭圆 121"/>
            <p:cNvSpPr/>
            <p:nvPr>
              <p:custDataLst>
                <p:tags r:id="rId11"/>
              </p:custDataLst>
            </p:nvPr>
          </p:nvSpPr>
          <p:spPr>
            <a:xfrm>
              <a:off x="13520" y="7849"/>
              <a:ext cx="216" cy="216"/>
            </a:xfrm>
            <a:prstGeom prst="ellipse">
              <a:avLst/>
            </a:prstGeom>
            <a:solidFill>
              <a:schemeClr val="accent2"/>
            </a:solid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微软雅黑" panose="020b0503020204020204" charset="-122"/>
              </a:endParaRPr>
            </a:p>
          </p:txBody>
        </p:sp>
        <p:sp>
          <p:nvSpPr>
            <p:cNvPr id="151" name="矩形 150"/>
            <p:cNvSpPr/>
            <p:nvPr>
              <p:custDataLst>
                <p:tags r:id="rId12"/>
              </p:custDataLst>
            </p:nvPr>
          </p:nvSpPr>
          <p:spPr>
            <a:xfrm>
              <a:off x="5817" y="732"/>
              <a:ext cx="409" cy="6247"/>
            </a:xfrm>
            <a:prstGeom prst="rect">
              <a:avLst/>
            </a:prstGeom>
            <a:gradFill>
              <a:gsLst>
                <a:gs pos="0">
                  <a:schemeClr val="tx1">
                    <a:alpha val="8000"/>
                  </a:schemeClr>
                </a:gs>
                <a:gs pos="100000">
                  <a:srgbClr val="F2F2F2">
                    <a:alpha val="0"/>
                  </a:srgbClr>
                </a:gs>
              </a:gsLst>
              <a:lin ang="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54" name="矩形 153"/>
            <p:cNvSpPr/>
            <p:nvPr>
              <p:custDataLst>
                <p:tags r:id="rId13"/>
              </p:custDataLst>
            </p:nvPr>
          </p:nvSpPr>
          <p:spPr>
            <a:xfrm>
              <a:off x="5638" y="732"/>
              <a:ext cx="199" cy="6247"/>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56" name="流程图: 手动输入 32"/>
            <p:cNvSpPr/>
            <p:nvPr>
              <p:custDataLst>
                <p:tags r:id="rId14"/>
              </p:custDataLst>
            </p:nvPr>
          </p:nvSpPr>
          <p:spPr>
            <a:xfrm flipH="1" flipV="1">
              <a:off x="5817" y="732"/>
              <a:ext cx="408" cy="1088"/>
            </a:xfrm>
            <a:custGeom>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1" fmla="*/ 0 w 10000"/>
                <a:gd name="connsiteY0-2" fmla="*/ 6677 h 10000"/>
                <a:gd name="connsiteX1-3" fmla="*/ 10000 w 10000"/>
                <a:gd name="connsiteY1-4" fmla="*/ 0 h 10000"/>
                <a:gd name="connsiteX2-5" fmla="*/ 10000 w 10000"/>
                <a:gd name="connsiteY2-6" fmla="*/ 10000 h 10000"/>
                <a:gd name="connsiteX3-7" fmla="*/ 0 w 10000"/>
                <a:gd name="connsiteY3-8" fmla="*/ 10000 h 10000"/>
                <a:gd name="connsiteX4-9" fmla="*/ 0 w 10000"/>
                <a:gd name="connsiteY4-10" fmla="*/ 6677 h 10000"/>
                <a:gd name="connsiteX0-11" fmla="*/ 0 w 10000"/>
                <a:gd name="connsiteY0-12" fmla="*/ 6875 h 10000"/>
                <a:gd name="connsiteX1-13" fmla="*/ 10000 w 10000"/>
                <a:gd name="connsiteY1-14" fmla="*/ 0 h 10000"/>
                <a:gd name="connsiteX2-15" fmla="*/ 10000 w 10000"/>
                <a:gd name="connsiteY2-16" fmla="*/ 10000 h 10000"/>
                <a:gd name="connsiteX3-17" fmla="*/ 0 w 10000"/>
                <a:gd name="connsiteY3-18" fmla="*/ 10000 h 10000"/>
                <a:gd name="connsiteX4-19" fmla="*/ 0 w 10000"/>
                <a:gd name="connsiteY4-20" fmla="*/ 6875 h 10000"/>
                <a:gd name="connsiteX0-21" fmla="*/ 0 w 10185"/>
                <a:gd name="connsiteY0-22" fmla="*/ 6624 h 10000"/>
                <a:gd name="connsiteX1-23" fmla="*/ 10185 w 10185"/>
                <a:gd name="connsiteY1-24" fmla="*/ 0 h 10000"/>
                <a:gd name="connsiteX2-25" fmla="*/ 10185 w 10185"/>
                <a:gd name="connsiteY2-26" fmla="*/ 10000 h 10000"/>
                <a:gd name="connsiteX3-27" fmla="*/ 185 w 10185"/>
                <a:gd name="connsiteY3-28" fmla="*/ 10000 h 10000"/>
                <a:gd name="connsiteX4-29" fmla="*/ 0 w 10185"/>
                <a:gd name="connsiteY4-30" fmla="*/ 6624 h 10000"/>
                <a:gd name="connsiteX0-31" fmla="*/ 0 w 10092"/>
                <a:gd name="connsiteY0-32" fmla="*/ 8092 h 10000"/>
                <a:gd name="connsiteX1-33" fmla="*/ 10092 w 10092"/>
                <a:gd name="connsiteY1-34" fmla="*/ 0 h 10000"/>
                <a:gd name="connsiteX2-35" fmla="*/ 10092 w 10092"/>
                <a:gd name="connsiteY2-36" fmla="*/ 10000 h 10000"/>
                <a:gd name="connsiteX3-37" fmla="*/ 92 w 10092"/>
                <a:gd name="connsiteY3-38" fmla="*/ 10000 h 10000"/>
                <a:gd name="connsiteX4-39" fmla="*/ 0 w 10092"/>
                <a:gd name="connsiteY4-40" fmla="*/ 8092 h 10000"/>
                <a:gd name="connsiteX0-41" fmla="*/ 0 w 10092"/>
                <a:gd name="connsiteY0-42" fmla="*/ 8736 h 10000"/>
                <a:gd name="connsiteX1-43" fmla="*/ 10092 w 10092"/>
                <a:gd name="connsiteY1-44" fmla="*/ 0 h 10000"/>
                <a:gd name="connsiteX2-45" fmla="*/ 10092 w 10092"/>
                <a:gd name="connsiteY2-46" fmla="*/ 10000 h 10000"/>
                <a:gd name="connsiteX3-47" fmla="*/ 92 w 10092"/>
                <a:gd name="connsiteY3-48" fmla="*/ 10000 h 10000"/>
                <a:gd name="connsiteX4-49" fmla="*/ 0 w 10092"/>
                <a:gd name="connsiteY4-50" fmla="*/ 8736 h 10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92" h="10000">
                  <a:moveTo>
                    <a:pt x="0" y="8736"/>
                  </a:moveTo>
                  <a:lnTo>
                    <a:pt x="10092" y="0"/>
                  </a:lnTo>
                  <a:lnTo>
                    <a:pt x="10092" y="10000"/>
                  </a:lnTo>
                  <a:lnTo>
                    <a:pt x="92" y="10000"/>
                  </a:lnTo>
                  <a:cubicBezTo>
                    <a:pt x="30" y="8875"/>
                    <a:pt x="62" y="9861"/>
                    <a:pt x="0" y="8736"/>
                  </a:cubicBezTo>
                  <a:close/>
                </a:path>
              </a:pathLst>
            </a:custGeom>
            <a:gradFill>
              <a:gsLst>
                <a:gs pos="0">
                  <a:schemeClr val="tx1">
                    <a:alpha val="21000"/>
                  </a:schemeClr>
                </a:gs>
                <a:gs pos="100000">
                  <a:srgbClr val="F2F2F2">
                    <a:alpha val="0"/>
                  </a:srgbClr>
                </a:gs>
              </a:gsLst>
              <a:lin ang="10800000" scaled="0"/>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57" name="梯形 156"/>
            <p:cNvSpPr/>
            <p:nvPr>
              <p:custDataLst>
                <p:tags r:id="rId15"/>
              </p:custDataLst>
            </p:nvPr>
          </p:nvSpPr>
          <p:spPr>
            <a:xfrm rot="5400000">
              <a:off x="5192" y="2186"/>
              <a:ext cx="1650" cy="409"/>
            </a:xfrm>
            <a:prstGeom prst="trapezoid">
              <a:avLst>
                <a:gd name="adj" fmla="val 173951"/>
              </a:avLst>
            </a:prstGeom>
            <a:gradFill>
              <a:gsLst>
                <a:gs pos="100000">
                  <a:schemeClr val="tx1">
                    <a:alpha val="21000"/>
                  </a:schemeClr>
                </a:gs>
                <a:gs pos="0">
                  <a:srgbClr val="F2F2F2">
                    <a:alpha val="0"/>
                  </a:srgbClr>
                </a:gs>
              </a:gsLst>
              <a:lin ang="5400000" scaled="0"/>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58" name="梯形 157"/>
            <p:cNvSpPr/>
            <p:nvPr>
              <p:custDataLst>
                <p:tags r:id="rId16"/>
              </p:custDataLst>
            </p:nvPr>
          </p:nvSpPr>
          <p:spPr>
            <a:xfrm rot="5400000">
              <a:off x="5192" y="3662"/>
              <a:ext cx="1650" cy="409"/>
            </a:xfrm>
            <a:prstGeom prst="trapezoid">
              <a:avLst>
                <a:gd name="adj" fmla="val 173951"/>
              </a:avLst>
            </a:prstGeom>
            <a:gradFill>
              <a:gsLst>
                <a:gs pos="100000">
                  <a:schemeClr val="tx1">
                    <a:alpha val="21000"/>
                  </a:schemeClr>
                </a:gs>
                <a:gs pos="0">
                  <a:srgbClr val="F2F2F2">
                    <a:alpha val="0"/>
                  </a:srgbClr>
                </a:gs>
              </a:gsLst>
              <a:lin ang="5400000" scaled="0"/>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59" name="梯形 158"/>
            <p:cNvSpPr/>
            <p:nvPr>
              <p:custDataLst>
                <p:tags r:id="rId17"/>
              </p:custDataLst>
            </p:nvPr>
          </p:nvSpPr>
          <p:spPr>
            <a:xfrm rot="5400000">
              <a:off x="5192" y="5112"/>
              <a:ext cx="1650" cy="409"/>
            </a:xfrm>
            <a:prstGeom prst="trapezoid">
              <a:avLst>
                <a:gd name="adj" fmla="val 173951"/>
              </a:avLst>
            </a:prstGeom>
            <a:gradFill>
              <a:gsLst>
                <a:gs pos="100000">
                  <a:schemeClr val="tx1">
                    <a:alpha val="21000"/>
                  </a:schemeClr>
                </a:gs>
                <a:gs pos="0">
                  <a:srgbClr val="F2F2F2">
                    <a:alpha val="0"/>
                  </a:srgbClr>
                </a:gs>
              </a:gsLst>
              <a:lin ang="5400000" scaled="0"/>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60" name="流程图: 手动输入 32"/>
            <p:cNvSpPr/>
            <p:nvPr>
              <p:custDataLst>
                <p:tags r:id="rId18"/>
              </p:custDataLst>
            </p:nvPr>
          </p:nvSpPr>
          <p:spPr>
            <a:xfrm flipH="1">
              <a:off x="5817" y="5921"/>
              <a:ext cx="408" cy="1058"/>
            </a:xfrm>
            <a:custGeom>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1" fmla="*/ 0 w 10000"/>
                <a:gd name="connsiteY0-2" fmla="*/ 6677 h 10000"/>
                <a:gd name="connsiteX1-3" fmla="*/ 10000 w 10000"/>
                <a:gd name="connsiteY1-4" fmla="*/ 0 h 10000"/>
                <a:gd name="connsiteX2-5" fmla="*/ 10000 w 10000"/>
                <a:gd name="connsiteY2-6" fmla="*/ 10000 h 10000"/>
                <a:gd name="connsiteX3-7" fmla="*/ 0 w 10000"/>
                <a:gd name="connsiteY3-8" fmla="*/ 10000 h 10000"/>
                <a:gd name="connsiteX4-9" fmla="*/ 0 w 10000"/>
                <a:gd name="connsiteY4-10" fmla="*/ 6677 h 10000"/>
                <a:gd name="connsiteX0-11" fmla="*/ 0 w 10000"/>
                <a:gd name="connsiteY0-12" fmla="*/ 6875 h 10000"/>
                <a:gd name="connsiteX1-13" fmla="*/ 10000 w 10000"/>
                <a:gd name="connsiteY1-14" fmla="*/ 0 h 10000"/>
                <a:gd name="connsiteX2-15" fmla="*/ 10000 w 10000"/>
                <a:gd name="connsiteY2-16" fmla="*/ 10000 h 10000"/>
                <a:gd name="connsiteX3-17" fmla="*/ 0 w 10000"/>
                <a:gd name="connsiteY3-18" fmla="*/ 10000 h 10000"/>
                <a:gd name="connsiteX4-19" fmla="*/ 0 w 10000"/>
                <a:gd name="connsiteY4-20" fmla="*/ 6875 h 10000"/>
                <a:gd name="connsiteX0-21" fmla="*/ 0 w 10185"/>
                <a:gd name="connsiteY0-22" fmla="*/ 6624 h 10000"/>
                <a:gd name="connsiteX1-23" fmla="*/ 10185 w 10185"/>
                <a:gd name="connsiteY1-24" fmla="*/ 0 h 10000"/>
                <a:gd name="connsiteX2-25" fmla="*/ 10185 w 10185"/>
                <a:gd name="connsiteY2-26" fmla="*/ 10000 h 10000"/>
                <a:gd name="connsiteX3-27" fmla="*/ 185 w 10185"/>
                <a:gd name="connsiteY3-28" fmla="*/ 10000 h 10000"/>
                <a:gd name="connsiteX4-29" fmla="*/ 0 w 10185"/>
                <a:gd name="connsiteY4-30" fmla="*/ 6624 h 10000"/>
                <a:gd name="connsiteX0-31" fmla="*/ 0 w 10092"/>
                <a:gd name="connsiteY0-32" fmla="*/ 8092 h 10000"/>
                <a:gd name="connsiteX1-33" fmla="*/ 10092 w 10092"/>
                <a:gd name="connsiteY1-34" fmla="*/ 0 h 10000"/>
                <a:gd name="connsiteX2-35" fmla="*/ 10092 w 10092"/>
                <a:gd name="connsiteY2-36" fmla="*/ 10000 h 10000"/>
                <a:gd name="connsiteX3-37" fmla="*/ 92 w 10092"/>
                <a:gd name="connsiteY3-38" fmla="*/ 10000 h 10000"/>
                <a:gd name="connsiteX4-39" fmla="*/ 0 w 10092"/>
                <a:gd name="connsiteY4-40" fmla="*/ 8092 h 10000"/>
                <a:gd name="connsiteX0-41" fmla="*/ 0 w 10092"/>
                <a:gd name="connsiteY0-42" fmla="*/ 8736 h 10000"/>
                <a:gd name="connsiteX1-43" fmla="*/ 10092 w 10092"/>
                <a:gd name="connsiteY1-44" fmla="*/ 0 h 10000"/>
                <a:gd name="connsiteX2-45" fmla="*/ 10092 w 10092"/>
                <a:gd name="connsiteY2-46" fmla="*/ 10000 h 10000"/>
                <a:gd name="connsiteX3-47" fmla="*/ 92 w 10092"/>
                <a:gd name="connsiteY3-48" fmla="*/ 10000 h 10000"/>
                <a:gd name="connsiteX4-49" fmla="*/ 0 w 10092"/>
                <a:gd name="connsiteY4-50" fmla="*/ 8736 h 10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92" h="10000">
                  <a:moveTo>
                    <a:pt x="0" y="8736"/>
                  </a:moveTo>
                  <a:lnTo>
                    <a:pt x="10092" y="0"/>
                  </a:lnTo>
                  <a:lnTo>
                    <a:pt x="10092" y="10000"/>
                  </a:lnTo>
                  <a:lnTo>
                    <a:pt x="92" y="10000"/>
                  </a:lnTo>
                  <a:cubicBezTo>
                    <a:pt x="30" y="8875"/>
                    <a:pt x="62" y="9861"/>
                    <a:pt x="0" y="8736"/>
                  </a:cubicBezTo>
                  <a:close/>
                </a:path>
              </a:pathLst>
            </a:custGeom>
            <a:gradFill>
              <a:gsLst>
                <a:gs pos="0">
                  <a:schemeClr val="tx1">
                    <a:alpha val="21000"/>
                  </a:schemeClr>
                </a:gs>
                <a:gs pos="100000">
                  <a:srgbClr val="F2F2F2">
                    <a:alpha val="0"/>
                  </a:srgbClr>
                </a:gs>
              </a:gsLst>
              <a:lin ang="10800000" scaled="0"/>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lIns="68589" tIns="34295" rIns="68589" bIns="34295"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solidFill>
                  <a:schemeClr val="tx1"/>
                </a:solidFill>
              </a:endParaRPr>
            </a:p>
          </p:txBody>
        </p:sp>
        <p:sp>
          <p:nvSpPr>
            <p:cNvPr id="181" name="TextBox 13"/>
            <p:cNvSpPr txBox="1"/>
            <p:nvPr>
              <p:custDataLst>
                <p:tags r:id="rId19"/>
              </p:custDataLst>
            </p:nvPr>
          </p:nvSpPr>
          <p:spPr>
            <a:xfrm>
              <a:off x="2455" y="5206"/>
              <a:ext cx="1795" cy="336"/>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080808"/>
                  </a:solidFill>
                  <a:latin typeface="微软雅黑" panose="020b0503020204020204" charset="-122"/>
                  <a:ea typeface="微软雅黑" panose="020b0503020204020204" charset="-122"/>
                </a:rPr>
                <a:t>Contents</a:t>
              </a:r>
              <a:endParaRPr lang="en-US" altLang="zh-CN" sz="2000">
                <a:solidFill>
                  <a:srgbClr val="080808"/>
                </a:solidFill>
                <a:latin typeface="微软雅黑" panose="020b0503020204020204" charset="-122"/>
                <a:ea typeface="微软雅黑" panose="020b0503020204020204" charset="-122"/>
              </a:endParaRPr>
            </a:p>
          </p:txBody>
        </p:sp>
      </p:grpSp>
      <p:sp>
        <p:nvSpPr>
          <p:cNvPr id="13" name="文本占位符 12"/>
          <p:cNvSpPr>
            <a:spLocks noGrp="1"/>
          </p:cNvSpPr>
          <p:nvPr>
            <p:ph type="body" idx="1"/>
            <p:custDataLst>
              <p:tags r:id="rId20"/>
            </p:custDataLst>
          </p:nvPr>
        </p:nvSpPr>
        <p:spPr>
          <a:xfrm>
            <a:off x="4522470" y="142875"/>
            <a:ext cx="5995670" cy="5720715"/>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5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grpSp>
        <p:nvGrpSpPr>
          <p:cNvPr id="27" name="组合 26"/>
          <p:cNvGrpSpPr/>
          <p:nvPr/>
        </p:nvGrpSpPr>
        <p:grpSpPr>
          <a:xfrm>
            <a:off x="4079875" y="959485"/>
            <a:ext cx="330200" cy="293370"/>
            <a:chOff x="304800" y="673100"/>
            <a:chExt cx="4000500" cy="4000500"/>
          </a:xfrm>
          <a:effectLst>
            <a:outerShdw blurRad="381000" dist="152400" dir="8100000" algn="tr" rotWithShape="0">
              <a:prstClr val="black">
                <a:alpha val="70000"/>
              </a:prstClr>
            </a:outerShdw>
          </a:effectLst>
        </p:grpSpPr>
        <p:sp>
          <p:nvSpPr>
            <p:cNvPr id="32" name="同心圆 31"/>
            <p:cNvSpPr/>
            <p:nvPr>
              <p:custDataLst>
                <p:tags r:id="rId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4" name="椭圆 33"/>
            <p:cNvSpPr/>
            <p:nvPr>
              <p:custDataLst>
                <p:tags r:id="rId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6" name="椭圆 35"/>
          <p:cNvSpPr/>
          <p:nvPr>
            <p:custDataLst>
              <p:tags r:id="rId3"/>
            </p:custDataLst>
          </p:nvPr>
        </p:nvSpPr>
        <p:spPr>
          <a:xfrm>
            <a:off x="3342005" y="168656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矩形 36"/>
          <p:cNvSpPr/>
          <p:nvPr>
            <p:custDataLst>
              <p:tags r:id="rId4"/>
            </p:custDataLst>
          </p:nvPr>
        </p:nvSpPr>
        <p:spPr>
          <a:xfrm>
            <a:off x="0" y="2592070"/>
            <a:ext cx="12251690" cy="29914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TextBox 7"/>
          <p:cNvSpPr>
            <a:spLocks noChangeArrowheads="1"/>
          </p:cNvSpPr>
          <p:nvPr>
            <p:custDataLst>
              <p:tags r:id="rId5"/>
            </p:custDataLst>
          </p:nvPr>
        </p:nvSpPr>
        <p:spPr bwMode="auto">
          <a:xfrm>
            <a:off x="3039745" y="5090160"/>
            <a:ext cx="5982335" cy="306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r>
              <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讲授人：</a:t>
            </a:r>
            <a:r>
              <a:rPr lang="zh-CN" altLang="en-US"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       </a:t>
            </a:r>
            <a:r>
              <a:rPr lang="en-US" altLang="zh-CN"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               </a:t>
            </a:r>
            <a:r>
              <a:rPr lang="zh-CN" altLang="en-US" sz="1400" smtClean="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联系电话</a:t>
            </a:r>
            <a:r>
              <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rPr>
              <a:t>：</a:t>
            </a:r>
            <a:endParaRPr lang="zh-CN" altLang="en-US" sz="1400">
              <a:solidFill>
                <a:srgbClr val="FFFFFF"/>
              </a:solidFill>
              <a:effectLst>
                <a:outerShdw blurRad="38100" dist="38100" dir="2700000" algn="tl">
                  <a:srgbClr val="000000">
                    <a:alpha val="43137"/>
                  </a:srgbClr>
                </a:outerShdw>
              </a:effectLst>
              <a:latin typeface="微软雅黑" panose="020b0503020204020204" charset="-122"/>
              <a:ea typeface="微软雅黑" panose="020b0503020204020204" charset="-122"/>
              <a:sym typeface="微软雅黑" panose="020b0503020204020204" charset="-122"/>
            </a:endParaRPr>
          </a:p>
        </p:txBody>
      </p:sp>
      <p:cxnSp>
        <p:nvCxnSpPr>
          <p:cNvPr id="40" name="直接连接符 39"/>
          <p:cNvCxnSpPr/>
          <p:nvPr>
            <p:custDataLst>
              <p:tags r:id="rId6"/>
            </p:custDataLst>
          </p:nvPr>
        </p:nvCxnSpPr>
        <p:spPr>
          <a:xfrm>
            <a:off x="2352675" y="4869815"/>
            <a:ext cx="7298055"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p:nvGrpSpPr>
        <p:grpSpPr>
          <a:xfrm>
            <a:off x="4959985" y="476250"/>
            <a:ext cx="2098040" cy="2098040"/>
            <a:chOff x="304800" y="673100"/>
            <a:chExt cx="4000500" cy="4000500"/>
          </a:xfrm>
          <a:effectLst>
            <a:outerShdw blurRad="444500" dist="254000" dir="8100000" algn="tr" rotWithShape="0">
              <a:prstClr val="black">
                <a:alpha val="50000"/>
              </a:prstClr>
            </a:outerShdw>
          </a:effectLst>
        </p:grpSpPr>
        <p:sp>
          <p:nvSpPr>
            <p:cNvPr id="42" name="同心圆 41"/>
            <p:cNvSpPr/>
            <p:nvPr>
              <p:custDataLst>
                <p:tags r:id="rId7"/>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3" name="椭圆 42"/>
            <p:cNvSpPr/>
            <p:nvPr>
              <p:custDataLst>
                <p:tags r:id="rId8"/>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4" name="椭圆 43"/>
          <p:cNvSpPr/>
          <p:nvPr>
            <p:custDataLst>
              <p:tags r:id="rId9"/>
            </p:custDataLst>
          </p:nvPr>
        </p:nvSpPr>
        <p:spPr>
          <a:xfrm>
            <a:off x="7790180" y="1964055"/>
            <a:ext cx="213360" cy="213360"/>
          </a:xfrm>
          <a:prstGeom prst="ellipse">
            <a:avLst/>
          </a:prstGeom>
          <a:solidFill>
            <a:srgbClr val="D9269B"/>
          </a:solidFill>
          <a:ln>
            <a:noFill/>
          </a:ln>
          <a:effectLst>
            <a:outerShdw blurRad="317500" dist="190500" dir="8100000" algn="tr" rotWithShape="0">
              <a:prstClr val="black">
                <a:alpha val="5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10"/>
            </p:custDataLst>
          </p:nvPr>
        </p:nvSpPr>
        <p:spPr>
          <a:xfrm>
            <a:off x="4601845" y="27178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6" name="组合 45"/>
          <p:cNvGrpSpPr/>
          <p:nvPr/>
        </p:nvGrpSpPr>
        <p:grpSpPr>
          <a:xfrm>
            <a:off x="7363460" y="611505"/>
            <a:ext cx="337185" cy="340995"/>
            <a:chOff x="304800" y="673100"/>
            <a:chExt cx="4000500" cy="4000500"/>
          </a:xfrm>
          <a:effectLst>
            <a:outerShdw blurRad="381000" dist="152400" dir="8100000" algn="tr" rotWithShape="0">
              <a:prstClr val="black">
                <a:alpha val="70000"/>
              </a:prstClr>
            </a:outerShdw>
          </a:effectLst>
        </p:grpSpPr>
        <p:sp>
          <p:nvSpPr>
            <p:cNvPr id="47" name="同心圆 46"/>
            <p:cNvSpPr/>
            <p:nvPr>
              <p:custDataLst>
                <p:tags r:id="rId11"/>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48" name="椭圆 47"/>
            <p:cNvSpPr/>
            <p:nvPr>
              <p:custDataLst>
                <p:tags r:id="rId12"/>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9" name="组合 48"/>
          <p:cNvGrpSpPr/>
          <p:nvPr/>
        </p:nvGrpSpPr>
        <p:grpSpPr>
          <a:xfrm>
            <a:off x="3937635" y="2239645"/>
            <a:ext cx="334645" cy="334645"/>
            <a:chOff x="304800" y="673100"/>
            <a:chExt cx="4000500" cy="4000500"/>
          </a:xfrm>
          <a:effectLst>
            <a:outerShdw blurRad="317500" dist="190500" dir="8100000" algn="tr" rotWithShape="0">
              <a:prstClr val="black">
                <a:alpha val="50000"/>
              </a:prstClr>
            </a:outerShdw>
          </a:effectLst>
        </p:grpSpPr>
        <p:sp>
          <p:nvSpPr>
            <p:cNvPr id="50" name="同心圆 49"/>
            <p:cNvSpPr/>
            <p:nvPr>
              <p:custDataLst>
                <p:tags r:id="rId13"/>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1" name="椭圆 50"/>
            <p:cNvSpPr/>
            <p:nvPr>
              <p:custDataLst>
                <p:tags r:id="rId14"/>
              </p:custDataLst>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组合 51"/>
          <p:cNvGrpSpPr/>
          <p:nvPr/>
        </p:nvGrpSpPr>
        <p:grpSpPr>
          <a:xfrm>
            <a:off x="6978650" y="2491740"/>
            <a:ext cx="294640" cy="294640"/>
            <a:chOff x="304800" y="673100"/>
            <a:chExt cx="4000500" cy="4000500"/>
          </a:xfrm>
          <a:effectLst>
            <a:outerShdw blurRad="381000" dist="152400" dir="8100000" algn="tr" rotWithShape="0">
              <a:prstClr val="black">
                <a:alpha val="70000"/>
              </a:prstClr>
            </a:outerShdw>
          </a:effectLst>
        </p:grpSpPr>
        <p:sp>
          <p:nvSpPr>
            <p:cNvPr id="53" name="同心圆 52"/>
            <p:cNvSpPr/>
            <p:nvPr>
              <p:custDataLst>
                <p:tags r:id="rId15"/>
              </p:custDataLst>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54" name="椭圆 53"/>
            <p:cNvSpPr/>
            <p:nvPr>
              <p:custDataLst>
                <p:tags r:id="rId16"/>
              </p:custDataLst>
            </p:nvPr>
          </p:nvSpPr>
          <p:spPr>
            <a:xfrm>
              <a:off x="479425" y="847725"/>
              <a:ext cx="3651250" cy="3651250"/>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5" name="椭圆 54"/>
          <p:cNvSpPr/>
          <p:nvPr>
            <p:custDataLst>
              <p:tags r:id="rId17"/>
            </p:custDataLst>
          </p:nvPr>
        </p:nvSpPr>
        <p:spPr>
          <a:xfrm>
            <a:off x="8211185" y="1106170"/>
            <a:ext cx="183515" cy="183515"/>
          </a:xfrm>
          <a:prstGeom prst="ellipse">
            <a:avLst/>
          </a:prstGeom>
          <a:solidFill>
            <a:srgbClr val="D9269B"/>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等腰三角形 56"/>
          <p:cNvSpPr/>
          <p:nvPr>
            <p:custDataLst>
              <p:tags r:id="rId18"/>
            </p:custDataLst>
          </p:nvPr>
        </p:nvSpPr>
        <p:spPr>
          <a:xfrm rot="10800000">
            <a:off x="5702300" y="5754370"/>
            <a:ext cx="600075" cy="517525"/>
          </a:xfrm>
          <a:prstGeom prst="triangle">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8" name="组合 57"/>
          <p:cNvGrpSpPr/>
          <p:nvPr/>
        </p:nvGrpSpPr>
        <p:grpSpPr>
          <a:xfrm>
            <a:off x="5360035" y="626110"/>
            <a:ext cx="1295400" cy="1532255"/>
            <a:chOff x="15718" y="2063"/>
            <a:chExt cx="670" cy="792"/>
          </a:xfrm>
          <a:solidFill>
            <a:schemeClr val="accent2"/>
          </a:solidFill>
        </p:grpSpPr>
        <p:sp>
          <p:nvSpPr>
            <p:cNvPr id="265" name="Freeform 169"/>
            <p:cNvSpPr>
              <a:spLocks noEditPoints="1"/>
            </p:cNvSpPr>
            <p:nvPr>
              <p:custDataLst>
                <p:tags r:id="rId19"/>
              </p:custDataLst>
            </p:nvPr>
          </p:nvSpPr>
          <p:spPr bwMode="auto">
            <a:xfrm>
              <a:off x="15718" y="2653"/>
              <a:ext cx="670" cy="203"/>
            </a:xfrm>
            <a:custGeom>
              <a:gdLst>
                <a:gd name="T0" fmla="*/ 678 w 1012"/>
                <a:gd name="T1" fmla="*/ 0 h 305"/>
                <a:gd name="T2" fmla="*/ 506 w 1012"/>
                <a:gd name="T3" fmla="*/ 204 h 305"/>
                <a:gd name="T4" fmla="*/ 334 w 1012"/>
                <a:gd name="T5" fmla="*/ 0 h 305"/>
                <a:gd name="T6" fmla="*/ 0 w 1012"/>
                <a:gd name="T7" fmla="*/ 305 h 305"/>
                <a:gd name="T8" fmla="*/ 1012 w 1012"/>
                <a:gd name="T9" fmla="*/ 305 h 305"/>
                <a:gd name="T10" fmla="*/ 678 w 1012"/>
                <a:gd name="T11" fmla="*/ 0 h 305"/>
                <a:gd name="T12" fmla="*/ 758 w 1012"/>
                <a:gd name="T13" fmla="*/ 287 h 305"/>
                <a:gd name="T14" fmla="*/ 652 w 1012"/>
                <a:gd name="T15" fmla="*/ 181 h 305"/>
                <a:gd name="T16" fmla="*/ 758 w 1012"/>
                <a:gd name="T17" fmla="*/ 74 h 305"/>
                <a:gd name="T18" fmla="*/ 865 w 1012"/>
                <a:gd name="T19" fmla="*/ 181 h 305"/>
                <a:gd name="T20" fmla="*/ 758 w 1012"/>
                <a:gd name="T21" fmla="*/ 287 h 3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12" h="305">
                  <a:moveTo>
                    <a:pt x="678" y="0"/>
                  </a:moveTo>
                  <a:cubicBezTo>
                    <a:pt x="506" y="204"/>
                    <a:pt x="506" y="204"/>
                    <a:pt x="506" y="204"/>
                  </a:cubicBezTo>
                  <a:cubicBezTo>
                    <a:pt x="334" y="0"/>
                    <a:pt x="334" y="0"/>
                    <a:pt x="334" y="0"/>
                  </a:cubicBezTo>
                  <a:cubicBezTo>
                    <a:pt x="334" y="0"/>
                    <a:pt x="0" y="101"/>
                    <a:pt x="0" y="305"/>
                  </a:cubicBezTo>
                  <a:cubicBezTo>
                    <a:pt x="1012" y="305"/>
                    <a:pt x="1012" y="305"/>
                    <a:pt x="1012" y="305"/>
                  </a:cubicBezTo>
                  <a:cubicBezTo>
                    <a:pt x="1012" y="101"/>
                    <a:pt x="678" y="0"/>
                    <a:pt x="678" y="0"/>
                  </a:cubicBezTo>
                  <a:close/>
                  <a:moveTo>
                    <a:pt x="758" y="287"/>
                  </a:moveTo>
                  <a:cubicBezTo>
                    <a:pt x="700" y="287"/>
                    <a:pt x="652" y="239"/>
                    <a:pt x="652" y="181"/>
                  </a:cubicBezTo>
                  <a:cubicBezTo>
                    <a:pt x="652" y="122"/>
                    <a:pt x="700" y="74"/>
                    <a:pt x="758" y="74"/>
                  </a:cubicBezTo>
                  <a:cubicBezTo>
                    <a:pt x="817" y="74"/>
                    <a:pt x="865" y="122"/>
                    <a:pt x="865" y="181"/>
                  </a:cubicBezTo>
                  <a:cubicBezTo>
                    <a:pt x="865" y="239"/>
                    <a:pt x="817" y="287"/>
                    <a:pt x="758" y="2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Freeform 170"/>
            <p:cNvSpPr/>
            <p:nvPr>
              <p:custDataLst>
                <p:tags r:id="rId20"/>
              </p:custDataLst>
            </p:nvPr>
          </p:nvSpPr>
          <p:spPr bwMode="auto">
            <a:xfrm>
              <a:off x="16178" y="2730"/>
              <a:ext cx="85" cy="85"/>
            </a:xfrm>
            <a:custGeom>
              <a:gdLst>
                <a:gd name="T0" fmla="*/ 22 w 34"/>
                <a:gd name="T1" fmla="*/ 0 h 34"/>
                <a:gd name="T2" fmla="*/ 11 w 34"/>
                <a:gd name="T3" fmla="*/ 0 h 34"/>
                <a:gd name="T4" fmla="*/ 11 w 34"/>
                <a:gd name="T5" fmla="*/ 12 h 34"/>
                <a:gd name="T6" fmla="*/ 0 w 34"/>
                <a:gd name="T7" fmla="*/ 12 h 34"/>
                <a:gd name="T8" fmla="*/ 0 w 34"/>
                <a:gd name="T9" fmla="*/ 22 h 34"/>
                <a:gd name="T10" fmla="*/ 11 w 34"/>
                <a:gd name="T11" fmla="*/ 22 h 34"/>
                <a:gd name="T12" fmla="*/ 11 w 34"/>
                <a:gd name="T13" fmla="*/ 34 h 34"/>
                <a:gd name="T14" fmla="*/ 22 w 34"/>
                <a:gd name="T15" fmla="*/ 34 h 34"/>
                <a:gd name="T16" fmla="*/ 22 w 34"/>
                <a:gd name="T17" fmla="*/ 22 h 34"/>
                <a:gd name="T18" fmla="*/ 34 w 34"/>
                <a:gd name="T19" fmla="*/ 22 h 34"/>
                <a:gd name="T20" fmla="*/ 34 w 34"/>
                <a:gd name="T21" fmla="*/ 12 h 34"/>
                <a:gd name="T22" fmla="*/ 22 w 34"/>
                <a:gd name="T23" fmla="*/ 12 h 34"/>
                <a:gd name="T24" fmla="*/ 22 w 34"/>
                <a:gd name="T25" fmla="*/ 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4">
                  <a:moveTo>
                    <a:pt x="22" y="0"/>
                  </a:moveTo>
                  <a:lnTo>
                    <a:pt x="11" y="0"/>
                  </a:lnTo>
                  <a:lnTo>
                    <a:pt x="11" y="12"/>
                  </a:lnTo>
                  <a:lnTo>
                    <a:pt x="0" y="12"/>
                  </a:lnTo>
                  <a:lnTo>
                    <a:pt x="0" y="22"/>
                  </a:lnTo>
                  <a:lnTo>
                    <a:pt x="11" y="22"/>
                  </a:lnTo>
                  <a:lnTo>
                    <a:pt x="11" y="34"/>
                  </a:lnTo>
                  <a:lnTo>
                    <a:pt x="22" y="34"/>
                  </a:lnTo>
                  <a:lnTo>
                    <a:pt x="22" y="22"/>
                  </a:lnTo>
                  <a:lnTo>
                    <a:pt x="34" y="22"/>
                  </a:lnTo>
                  <a:lnTo>
                    <a:pt x="34" y="12"/>
                  </a:lnTo>
                  <a:lnTo>
                    <a:pt x="22" y="12"/>
                  </a:lnTo>
                  <a:lnTo>
                    <a:pt x="2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Freeform 171"/>
            <p:cNvSpPr/>
            <p:nvPr>
              <p:custDataLst>
                <p:tags r:id="rId21"/>
              </p:custDataLst>
            </p:nvPr>
          </p:nvSpPr>
          <p:spPr bwMode="auto">
            <a:xfrm>
              <a:off x="15895" y="2425"/>
              <a:ext cx="315" cy="255"/>
            </a:xfrm>
            <a:custGeom>
              <a:gdLst>
                <a:gd name="T0" fmla="*/ 238 w 476"/>
                <a:gd name="T1" fmla="*/ 385 h 385"/>
                <a:gd name="T2" fmla="*/ 476 w 476"/>
                <a:gd name="T3" fmla="*/ 110 h 385"/>
                <a:gd name="T4" fmla="*/ 456 w 476"/>
                <a:gd name="T5" fmla="*/ 0 h 385"/>
                <a:gd name="T6" fmla="*/ 238 w 476"/>
                <a:gd name="T7" fmla="*/ 0 h 385"/>
                <a:gd name="T8" fmla="*/ 20 w 476"/>
                <a:gd name="T9" fmla="*/ 0 h 385"/>
                <a:gd name="T10" fmla="*/ 0 w 476"/>
                <a:gd name="T11" fmla="*/ 110 h 385"/>
                <a:gd name="T12" fmla="*/ 238 w 476"/>
                <a:gd name="T13" fmla="*/ 385 h 385"/>
              </a:gdLst>
              <a:cxnLst>
                <a:cxn ang="0">
                  <a:pos x="T0" y="T1"/>
                </a:cxn>
                <a:cxn ang="0">
                  <a:pos x="T2" y="T3"/>
                </a:cxn>
                <a:cxn ang="0">
                  <a:pos x="T4" y="T5"/>
                </a:cxn>
                <a:cxn ang="0">
                  <a:pos x="T6" y="T7"/>
                </a:cxn>
                <a:cxn ang="0">
                  <a:pos x="T8" y="T9"/>
                </a:cxn>
                <a:cxn ang="0">
                  <a:pos x="T10" y="T11"/>
                </a:cxn>
                <a:cxn ang="0">
                  <a:pos x="T12" y="T13"/>
                </a:cxn>
              </a:cxnLst>
              <a:rect l="0" t="0" r="r" b="b"/>
              <a:pathLst>
                <a:path w="476" h="385">
                  <a:moveTo>
                    <a:pt x="238" y="385"/>
                  </a:moveTo>
                  <a:cubicBezTo>
                    <a:pt x="370" y="385"/>
                    <a:pt x="476" y="262"/>
                    <a:pt x="476" y="110"/>
                  </a:cubicBezTo>
                  <a:cubicBezTo>
                    <a:pt x="476" y="71"/>
                    <a:pt x="469" y="34"/>
                    <a:pt x="456" y="0"/>
                  </a:cubicBezTo>
                  <a:cubicBezTo>
                    <a:pt x="238" y="0"/>
                    <a:pt x="238" y="0"/>
                    <a:pt x="238" y="0"/>
                  </a:cubicBezTo>
                  <a:cubicBezTo>
                    <a:pt x="20" y="0"/>
                    <a:pt x="20" y="0"/>
                    <a:pt x="20" y="0"/>
                  </a:cubicBezTo>
                  <a:cubicBezTo>
                    <a:pt x="7" y="34"/>
                    <a:pt x="0" y="71"/>
                    <a:pt x="0" y="110"/>
                  </a:cubicBezTo>
                  <a:cubicBezTo>
                    <a:pt x="0" y="262"/>
                    <a:pt x="106" y="385"/>
                    <a:pt x="238" y="3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172"/>
            <p:cNvSpPr/>
            <p:nvPr>
              <p:custDataLst>
                <p:tags r:id="rId22"/>
              </p:custDataLst>
            </p:nvPr>
          </p:nvSpPr>
          <p:spPr bwMode="auto">
            <a:xfrm>
              <a:off x="16168" y="2425"/>
              <a:ext cx="185" cy="315"/>
            </a:xfrm>
            <a:custGeom>
              <a:gdLst>
                <a:gd name="T0" fmla="*/ 282 w 282"/>
                <a:gd name="T1" fmla="*/ 393 h 475"/>
                <a:gd name="T2" fmla="*/ 171 w 282"/>
                <a:gd name="T3" fmla="*/ 334 h 475"/>
                <a:gd name="T4" fmla="*/ 139 w 282"/>
                <a:gd name="T5" fmla="*/ 0 h 475"/>
                <a:gd name="T6" fmla="*/ 62 w 282"/>
                <a:gd name="T7" fmla="*/ 0 h 475"/>
                <a:gd name="T8" fmla="*/ 82 w 282"/>
                <a:gd name="T9" fmla="*/ 110 h 475"/>
                <a:gd name="T10" fmla="*/ 0 w 282"/>
                <a:gd name="T11" fmla="*/ 318 h 475"/>
                <a:gd name="T12" fmla="*/ 269 w 282"/>
                <a:gd name="T13" fmla="*/ 475 h 475"/>
              </a:gdLst>
              <a:cxnLst>
                <a:cxn ang="0">
                  <a:pos x="T0" y="T1"/>
                </a:cxn>
                <a:cxn ang="0">
                  <a:pos x="T2" y="T3"/>
                </a:cxn>
                <a:cxn ang="0">
                  <a:pos x="T4" y="T5"/>
                </a:cxn>
                <a:cxn ang="0">
                  <a:pos x="T6" y="T7"/>
                </a:cxn>
                <a:cxn ang="0">
                  <a:pos x="T8" y="T9"/>
                </a:cxn>
                <a:cxn ang="0">
                  <a:pos x="T10" y="T11"/>
                </a:cxn>
                <a:cxn ang="0">
                  <a:pos x="T12" y="T13"/>
                </a:cxn>
              </a:cxnLst>
              <a:rect l="0" t="0" r="r" b="b"/>
              <a:pathLst>
                <a:path w="282" h="475">
                  <a:moveTo>
                    <a:pt x="282" y="393"/>
                  </a:moveTo>
                  <a:cubicBezTo>
                    <a:pt x="269" y="336"/>
                    <a:pt x="171" y="334"/>
                    <a:pt x="171" y="334"/>
                  </a:cubicBezTo>
                  <a:cubicBezTo>
                    <a:pt x="220" y="197"/>
                    <a:pt x="163" y="51"/>
                    <a:pt x="139" y="0"/>
                  </a:cubicBezTo>
                  <a:cubicBezTo>
                    <a:pt x="62" y="0"/>
                    <a:pt x="62" y="0"/>
                    <a:pt x="62" y="0"/>
                  </a:cubicBezTo>
                  <a:cubicBezTo>
                    <a:pt x="75" y="34"/>
                    <a:pt x="82" y="71"/>
                    <a:pt x="82" y="110"/>
                  </a:cubicBezTo>
                  <a:cubicBezTo>
                    <a:pt x="82" y="193"/>
                    <a:pt x="50" y="267"/>
                    <a:pt x="0" y="318"/>
                  </a:cubicBezTo>
                  <a:cubicBezTo>
                    <a:pt x="11" y="321"/>
                    <a:pt x="175" y="373"/>
                    <a:pt x="269" y="475"/>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173"/>
            <p:cNvSpPr/>
            <p:nvPr>
              <p:custDataLst>
                <p:tags r:id="rId23"/>
              </p:custDataLst>
            </p:nvPr>
          </p:nvSpPr>
          <p:spPr bwMode="auto">
            <a:xfrm>
              <a:off x="15745" y="2425"/>
              <a:ext cx="190" cy="318"/>
            </a:xfrm>
            <a:custGeom>
              <a:gdLst>
                <a:gd name="T0" fmla="*/ 5 w 289"/>
                <a:gd name="T1" fmla="*/ 393 h 480"/>
                <a:gd name="T2" fmla="*/ 20 w 289"/>
                <a:gd name="T3" fmla="*/ 480 h 480"/>
                <a:gd name="T4" fmla="*/ 289 w 289"/>
                <a:gd name="T5" fmla="*/ 319 h 480"/>
                <a:gd name="T6" fmla="*/ 205 w 289"/>
                <a:gd name="T7" fmla="*/ 110 h 480"/>
                <a:gd name="T8" fmla="*/ 225 w 289"/>
                <a:gd name="T9" fmla="*/ 0 h 480"/>
                <a:gd name="T10" fmla="*/ 148 w 289"/>
                <a:gd name="T11" fmla="*/ 0 h 480"/>
                <a:gd name="T12" fmla="*/ 116 w 289"/>
                <a:gd name="T13" fmla="*/ 334 h 480"/>
                <a:gd name="T14" fmla="*/ 5 w 289"/>
                <a:gd name="T15" fmla="*/ 393 h 48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9" h="480">
                  <a:moveTo>
                    <a:pt x="5" y="393"/>
                  </a:moveTo>
                  <a:cubicBezTo>
                    <a:pt x="0" y="415"/>
                    <a:pt x="4" y="450"/>
                    <a:pt x="20" y="480"/>
                  </a:cubicBezTo>
                  <a:cubicBezTo>
                    <a:pt x="106" y="383"/>
                    <a:pt x="257" y="330"/>
                    <a:pt x="289" y="319"/>
                  </a:cubicBezTo>
                  <a:cubicBezTo>
                    <a:pt x="237" y="269"/>
                    <a:pt x="205" y="194"/>
                    <a:pt x="205" y="110"/>
                  </a:cubicBezTo>
                  <a:cubicBezTo>
                    <a:pt x="205" y="71"/>
                    <a:pt x="212" y="34"/>
                    <a:pt x="225" y="0"/>
                  </a:cubicBezTo>
                  <a:cubicBezTo>
                    <a:pt x="148" y="0"/>
                    <a:pt x="148" y="0"/>
                    <a:pt x="148" y="0"/>
                  </a:cubicBezTo>
                  <a:cubicBezTo>
                    <a:pt x="124" y="51"/>
                    <a:pt x="67" y="197"/>
                    <a:pt x="116" y="334"/>
                  </a:cubicBezTo>
                  <a:cubicBezTo>
                    <a:pt x="116" y="334"/>
                    <a:pt x="18" y="336"/>
                    <a:pt x="5" y="393"/>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Freeform 174"/>
            <p:cNvSpPr>
              <a:spLocks noEditPoints="1"/>
            </p:cNvSpPr>
            <p:nvPr>
              <p:custDataLst>
                <p:tags r:id="rId24"/>
              </p:custDataLst>
            </p:nvPr>
          </p:nvSpPr>
          <p:spPr bwMode="auto">
            <a:xfrm>
              <a:off x="15808" y="2063"/>
              <a:ext cx="488" cy="348"/>
            </a:xfrm>
            <a:custGeom>
              <a:gdLst>
                <a:gd name="T0" fmla="*/ 719 w 738"/>
                <a:gd name="T1" fmla="*/ 335 h 527"/>
                <a:gd name="T2" fmla="*/ 403 w 738"/>
                <a:gd name="T3" fmla="*/ 19 h 527"/>
                <a:gd name="T4" fmla="*/ 335 w 738"/>
                <a:gd name="T5" fmla="*/ 19 h 527"/>
                <a:gd name="T6" fmla="*/ 19 w 738"/>
                <a:gd name="T7" fmla="*/ 335 h 527"/>
                <a:gd name="T8" fmla="*/ 19 w 738"/>
                <a:gd name="T9" fmla="*/ 403 h 527"/>
                <a:gd name="T10" fmla="*/ 143 w 738"/>
                <a:gd name="T11" fmla="*/ 527 h 527"/>
                <a:gd name="T12" fmla="*/ 594 w 738"/>
                <a:gd name="T13" fmla="*/ 527 h 527"/>
                <a:gd name="T14" fmla="*/ 719 w 738"/>
                <a:gd name="T15" fmla="*/ 403 h 527"/>
                <a:gd name="T16" fmla="*/ 719 w 738"/>
                <a:gd name="T17" fmla="*/ 335 h 527"/>
                <a:gd name="T18" fmla="*/ 551 w 738"/>
                <a:gd name="T19" fmla="*/ 393 h 527"/>
                <a:gd name="T20" fmla="*/ 425 w 738"/>
                <a:gd name="T21" fmla="*/ 393 h 527"/>
                <a:gd name="T22" fmla="*/ 425 w 738"/>
                <a:gd name="T23" fmla="*/ 519 h 527"/>
                <a:gd name="T24" fmla="*/ 313 w 738"/>
                <a:gd name="T25" fmla="*/ 519 h 527"/>
                <a:gd name="T26" fmla="*/ 313 w 738"/>
                <a:gd name="T27" fmla="*/ 393 h 527"/>
                <a:gd name="T28" fmla="*/ 187 w 738"/>
                <a:gd name="T29" fmla="*/ 393 h 527"/>
                <a:gd name="T30" fmla="*/ 187 w 738"/>
                <a:gd name="T31" fmla="*/ 281 h 527"/>
                <a:gd name="T32" fmla="*/ 313 w 738"/>
                <a:gd name="T33" fmla="*/ 281 h 527"/>
                <a:gd name="T34" fmla="*/ 313 w 738"/>
                <a:gd name="T35" fmla="*/ 155 h 527"/>
                <a:gd name="T36" fmla="*/ 425 w 738"/>
                <a:gd name="T37" fmla="*/ 155 h 527"/>
                <a:gd name="T38" fmla="*/ 425 w 738"/>
                <a:gd name="T39" fmla="*/ 281 h 527"/>
                <a:gd name="T40" fmla="*/ 551 w 738"/>
                <a:gd name="T41" fmla="*/ 281 h 527"/>
                <a:gd name="T42" fmla="*/ 551 w 738"/>
                <a:gd name="T43" fmla="*/ 393 h 5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38" h="527">
                  <a:moveTo>
                    <a:pt x="719" y="335"/>
                  </a:moveTo>
                  <a:cubicBezTo>
                    <a:pt x="403" y="19"/>
                    <a:pt x="403" y="19"/>
                    <a:pt x="403" y="19"/>
                  </a:cubicBezTo>
                  <a:cubicBezTo>
                    <a:pt x="384" y="0"/>
                    <a:pt x="354" y="0"/>
                    <a:pt x="335" y="19"/>
                  </a:cubicBezTo>
                  <a:cubicBezTo>
                    <a:pt x="19" y="335"/>
                    <a:pt x="19" y="335"/>
                    <a:pt x="19" y="335"/>
                  </a:cubicBezTo>
                  <a:cubicBezTo>
                    <a:pt x="0" y="354"/>
                    <a:pt x="0" y="384"/>
                    <a:pt x="19" y="403"/>
                  </a:cubicBezTo>
                  <a:cubicBezTo>
                    <a:pt x="143" y="527"/>
                    <a:pt x="143" y="527"/>
                    <a:pt x="143" y="527"/>
                  </a:cubicBezTo>
                  <a:cubicBezTo>
                    <a:pt x="594" y="527"/>
                    <a:pt x="594" y="527"/>
                    <a:pt x="594" y="527"/>
                  </a:cubicBezTo>
                  <a:cubicBezTo>
                    <a:pt x="719" y="403"/>
                    <a:pt x="719" y="403"/>
                    <a:pt x="719" y="403"/>
                  </a:cubicBezTo>
                  <a:cubicBezTo>
                    <a:pt x="738" y="384"/>
                    <a:pt x="738" y="354"/>
                    <a:pt x="719" y="335"/>
                  </a:cubicBezTo>
                  <a:close/>
                  <a:moveTo>
                    <a:pt x="551" y="393"/>
                  </a:moveTo>
                  <a:cubicBezTo>
                    <a:pt x="425" y="393"/>
                    <a:pt x="425" y="393"/>
                    <a:pt x="425" y="393"/>
                  </a:cubicBezTo>
                  <a:cubicBezTo>
                    <a:pt x="425" y="519"/>
                    <a:pt x="425" y="519"/>
                    <a:pt x="425" y="519"/>
                  </a:cubicBezTo>
                  <a:cubicBezTo>
                    <a:pt x="313" y="519"/>
                    <a:pt x="313" y="519"/>
                    <a:pt x="313" y="519"/>
                  </a:cubicBezTo>
                  <a:cubicBezTo>
                    <a:pt x="313" y="393"/>
                    <a:pt x="313" y="393"/>
                    <a:pt x="313" y="393"/>
                  </a:cubicBezTo>
                  <a:cubicBezTo>
                    <a:pt x="187" y="393"/>
                    <a:pt x="187" y="393"/>
                    <a:pt x="187" y="393"/>
                  </a:cubicBezTo>
                  <a:cubicBezTo>
                    <a:pt x="187" y="281"/>
                    <a:pt x="187" y="281"/>
                    <a:pt x="187" y="281"/>
                  </a:cubicBezTo>
                  <a:cubicBezTo>
                    <a:pt x="313" y="281"/>
                    <a:pt x="313" y="281"/>
                    <a:pt x="313" y="281"/>
                  </a:cubicBezTo>
                  <a:cubicBezTo>
                    <a:pt x="313" y="155"/>
                    <a:pt x="313" y="155"/>
                    <a:pt x="313" y="155"/>
                  </a:cubicBezTo>
                  <a:cubicBezTo>
                    <a:pt x="425" y="155"/>
                    <a:pt x="425" y="155"/>
                    <a:pt x="425" y="155"/>
                  </a:cubicBezTo>
                  <a:cubicBezTo>
                    <a:pt x="425" y="281"/>
                    <a:pt x="425" y="281"/>
                    <a:pt x="425" y="281"/>
                  </a:cubicBezTo>
                  <a:cubicBezTo>
                    <a:pt x="551" y="281"/>
                    <a:pt x="551" y="281"/>
                    <a:pt x="551" y="281"/>
                  </a:cubicBezTo>
                  <a:lnTo>
                    <a:pt x="551" y="393"/>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9" name="椭圆 58"/>
          <p:cNvSpPr/>
          <p:nvPr/>
        </p:nvSpPr>
        <p:spPr>
          <a:xfrm>
            <a:off x="5071110" y="611505"/>
            <a:ext cx="1870710" cy="1880235"/>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文本框 1"/>
          <p:cNvSpPr txBox="1"/>
          <p:nvPr userDrawn="1"/>
        </p:nvSpPr>
        <p:spPr>
          <a:xfrm>
            <a:off x="2761615" y="3006725"/>
            <a:ext cx="635000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9600" b="1">
                <a:solidFill>
                  <a:schemeClr val="bg1"/>
                </a:solidFill>
                <a:latin typeface="微软雅黑" panose="020b0503020204020204" charset="-122"/>
                <a:ea typeface="微软雅黑" panose="020b0503020204020204" charset="-122"/>
              </a:rPr>
              <a:t>感谢观看</a:t>
            </a:r>
            <a:endParaRPr lang="zh-CN" altLang="en-US" sz="9600" b="1">
              <a:solidFill>
                <a:schemeClr val="bg1"/>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en-US"/>
          </a:p>
        </p:txBody>
      </p:sp>
      <p:sp>
        <p:nvSpPr>
          <p:cNvPr id="3" name="Content Placeholder 2"/>
          <p:cNvSpPr>
            <a:spLocks noGrp="1"/>
          </p:cNvSpPr>
          <p:nvPr>
            <p:ph idx="1"/>
          </p:nvPr>
        </p:nvSpPr>
        <p:spPr>
          <a:xfrm>
            <a:off x="838200" y="1825625"/>
            <a:ext cx="10515600" cy="4351339"/>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7" name="任意多边形: 形状 141"/>
          <p:cNvSpPr/>
          <p:nvPr userDrawn="1"/>
        </p:nvSpPr>
        <p:spPr>
          <a:xfrm flipH="1" flipV="1">
            <a:off x="-15632" y="-27401"/>
            <a:ext cx="1593737" cy="843089"/>
          </a:xfrm>
          <a:custGeom>
            <a:gdLst>
              <a:gd name="connsiteX0" fmla="*/ 1195303 w 1195303"/>
              <a:gd name="connsiteY0" fmla="*/ 632317 h 632317"/>
              <a:gd name="connsiteX1" fmla="*/ 0 w 1195303"/>
              <a:gd name="connsiteY1" fmla="*/ 632317 h 632317"/>
              <a:gd name="connsiteX2" fmla="*/ 391436 w 1195303"/>
              <a:gd name="connsiteY2" fmla="*/ 0 h 632317"/>
              <a:gd name="connsiteX3" fmla="*/ 1195303 w 1195303"/>
              <a:gd name="connsiteY3" fmla="*/ 0 h 632317"/>
            </a:gdLst>
            <a:cxnLst>
              <a:cxn ang="0">
                <a:pos x="connsiteX0" y="connsiteY0"/>
              </a:cxn>
              <a:cxn ang="0">
                <a:pos x="connsiteX1" y="connsiteY1"/>
              </a:cxn>
              <a:cxn ang="0">
                <a:pos x="connsiteX2" y="connsiteY2"/>
              </a:cxn>
              <a:cxn ang="0">
                <a:pos x="connsiteX3" y="connsiteY3"/>
              </a:cxn>
            </a:cxnLst>
            <a:rect l="l" t="t" r="r" b="b"/>
            <a:pathLst>
              <a:path w="1195303" h="632317">
                <a:moveTo>
                  <a:pt x="1195303" y="632317"/>
                </a:moveTo>
                <a:lnTo>
                  <a:pt x="0" y="632317"/>
                </a:lnTo>
                <a:lnTo>
                  <a:pt x="391436" y="0"/>
                </a:lnTo>
                <a:lnTo>
                  <a:pt x="1195303" y="0"/>
                </a:lnTo>
                <a:close/>
              </a:path>
            </a:pathLst>
          </a:custGeom>
          <a:solidFill>
            <a:schemeClr val="accent2">
              <a:alpha val="9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smtClean="0">
              <a:ln>
                <a:noFill/>
              </a:ln>
              <a:solidFill>
                <a:prstClr val="white"/>
              </a:solidFill>
              <a:effectLst/>
              <a:uLnTx/>
              <a:uFillTx/>
              <a:latin typeface="Calibri"/>
              <a:ea typeface="微软雅黑" panose="020b0503020204020204" charset="-122"/>
              <a:cs typeface="+mn-cs"/>
            </a:endParaRPr>
          </a:p>
        </p:txBody>
      </p:sp>
      <p:sp>
        <p:nvSpPr>
          <p:cNvPr id="4" name="文本占位符 3"/>
          <p:cNvSpPr>
            <a:spLocks noGrp="1"/>
          </p:cNvSpPr>
          <p:nvPr>
            <p:ph type="body" idx="1"/>
            <p:custDataLst>
              <p:tags r:id="rId1"/>
            </p:custDataLst>
          </p:nvPr>
        </p:nvSpPr>
        <p:spPr>
          <a:xfrm>
            <a:off x="608965" y="914400"/>
            <a:ext cx="10984230" cy="542671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2" name="标题占位符 1"/>
          <p:cNvSpPr>
            <a:spLocks noGrp="1"/>
          </p:cNvSpPr>
          <p:nvPr>
            <p:ph type="title"/>
            <p:custDataLst>
              <p:tags r:id="rId2"/>
            </p:custDataLst>
          </p:nvPr>
        </p:nvSpPr>
        <p:spPr>
          <a:xfrm>
            <a:off x="1577975" y="79375"/>
            <a:ext cx="10014585" cy="835660"/>
          </a:xfrm>
          <a:prstGeom prst="rect">
            <a:avLst/>
          </a:prstGeom>
        </p:spPr>
        <p:txBody>
          <a:bodyPr vert="horz" lIns="91440" tIns="45720" rIns="91440" bIns="45720" rtlCol="0" anchor="ctr">
            <a:normAutofit/>
          </a:bodyPr>
          <a:lstStyle>
            <a:lvl1pPr algn="l">
              <a:defRPr sz="3600"/>
            </a:lvl1pPr>
          </a:lstStyle>
          <a:p>
            <a:r>
              <a:rPr lang="zh-CN" altLang="en-US" smtClean="0"/>
              <a:t>单击此处编辑母版标题样式</a:t>
            </a:r>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838200" y="1825625"/>
            <a:ext cx="5181600" cy="4351339"/>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Content Placeholder 3"/>
          <p:cNvSpPr>
            <a:spLocks noGrp="1"/>
          </p:cNvSpPr>
          <p:nvPr>
            <p:ph sz="half" idx="2"/>
          </p:nvPr>
        </p:nvSpPr>
        <p:spPr>
          <a:xfrm>
            <a:off x="6172200" y="1825625"/>
            <a:ext cx="5181600" cy="4351339"/>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a:prstGeom prst="rect">
            <a:avLst/>
          </a:prstGeo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839789"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9" y="2505075"/>
            <a:ext cx="5157787" cy="3684588"/>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7" name="Date Placeholder 6"/>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8" name="Footer Placeholder 7"/>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Slide Number Placeholder 8"/>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4" name="Footer Placeholder 3"/>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Slide Number Placeholder 4"/>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3" name="Footer Placeholder 2"/>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Slide Number Placeholder 3"/>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9EFD9D74-47D9-4702-A33C-335B63B48DBF}" type="datetimeFigureOut">
              <a:rPr lang="zh-CN" altLang="en-US" smtClean="0"/>
              <a:t/>
            </a:fld>
            <a:endParaRPr lang="zh-CN" altLang="en-US"/>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C47A4-756D-490B-A52F-7D9E2C9FC05F}"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838200" y="1825625"/>
            <a:ext cx="10515600" cy="4351339"/>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682BCB5D-6624-458B-9565-59C240BE21F8}"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DF72C03-03CE-4153-AC6A-D974AC5F3DD2}"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9"/>
          </a:xfrm>
          <a:prstGeom prst="rect">
            <a:avLst/>
          </a:prstGeo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838200" y="365125"/>
            <a:ext cx="7734300" cy="5811839"/>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760FBDFE-C587-4B4C-A407-44438C67B59E}" type="datetimeFigureOut">
              <a:rPr lang="zh-CN" altLang="en-US" smtClean="0"/>
              <a:t/>
            </a:fld>
            <a:endParaRPr lang="zh-CN" altLang="en-US"/>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reserve="1">
  <p:cSld name="标题和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image" Target="../media/image3.png"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3" name="图片 2"/>
          <p:cNvPicPr>
            <a:picLocks noChangeAspect="1" noChangeArrowheads="1"/>
          </p:cNvPicPr>
          <p:nvPr/>
        </p:nvPicPr>
        <p:blipFill>
          <a:blip r:embed="rId28">
            <a:extLst>
              <a:ext uri="{28A0092B-C50C-407E-A947-70E740481C1C}">
                <a14:useLocalDpi xmlns:a14="http://schemas.microsoft.com/office/drawing/2010/main" val="0"/>
              </a:ext>
            </a:extLst>
          </a:blip>
          <a:stretch>
            <a:fillRect/>
          </a:stretch>
        </p:blipFill>
        <p:spPr bwMode="auto">
          <a:xfrm>
            <a:off x="-1" y="0"/>
            <a:ext cx="12198023" cy="6857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占位符 1"/>
          <p:cNvSpPr>
            <a:spLocks noGrp="1"/>
          </p:cNvSpPr>
          <p:nvPr>
            <p:ph type="title"/>
          </p:nvPr>
        </p:nvSpPr>
        <p:spPr>
          <a:xfrm>
            <a:off x="608965" y="122555"/>
            <a:ext cx="10983595" cy="1210945"/>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4" name="文本占位符 3"/>
          <p:cNvSpPr>
            <a:spLocks noGrp="1"/>
          </p:cNvSpPr>
          <p:nvPr>
            <p:ph type="body" idx="1"/>
          </p:nvPr>
        </p:nvSpPr>
        <p:spPr>
          <a:xfrm>
            <a:off x="608965" y="1333500"/>
            <a:ext cx="10984230" cy="500761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Lst>
  <mc:AlternateContent>
    <mc:Choice xmlns:p14="http://schemas.microsoft.com/office/powerpoint/2010/main" Requires="p14">
      <p:transition spd="slow" p14:dur="2000"/>
    </mc:Choice>
    <mc:Fallback>
      <p:transition spd="slow"/>
    </mc:Fallback>
  </mc:AlternateContent>
  <p:timing/>
  <p:txStyles>
    <p:titleStyle>
      <a:lvl1pPr algn="ctr" defTabSz="914400" rtl="0" eaLnBrk="1" latinLnBrk="0" hangingPunct="1">
        <a:lnSpc>
          <a:spcPct val="90000"/>
        </a:lnSpc>
        <a:spcBef>
          <a:spcPct val="0"/>
        </a:spcBef>
        <a:buNone/>
        <a:defRPr sz="4400" b="1" kern="1200">
          <a:solidFill>
            <a:schemeClr val="tx1"/>
          </a:solidFill>
          <a:latin typeface="微软雅黑" panose="020b0503020204020204" charset="-122"/>
          <a:ea typeface="微软雅黑" panose="020b0503020204020204" charset="-122"/>
          <a:cs typeface="+mj-cs"/>
        </a:defRPr>
      </a:lvl1pPr>
    </p:titleStyle>
    <p:bodyStyle>
      <a:lvl1pPr marL="228600" indent="-228600" algn="l" defTabSz="914400" rtl="0" eaLnBrk="1" fontAlgn="auto" latinLnBrk="0" hangingPunct="1">
        <a:lnSpc>
          <a:spcPct val="130000"/>
        </a:lnSpc>
        <a:spcBef>
          <a:spcPts val="1000"/>
        </a:spcBef>
        <a:spcAft>
          <a:spcPts val="600"/>
        </a:spcAft>
        <a:buFont typeface="Arial" pitchFamily="34" charset="0"/>
        <a:buChar char="•"/>
        <a:defRPr sz="2800" b="0" kern="1200">
          <a:solidFill>
            <a:schemeClr val="tx1"/>
          </a:solidFill>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500"/>
        </a:spcBef>
        <a:spcAft>
          <a:spcPts val="600"/>
        </a:spcAft>
        <a:buFont typeface="Arial" pitchFamily="34" charset="0"/>
        <a:buChar char="•"/>
        <a:defRPr sz="2800" b="0" kern="1200">
          <a:solidFill>
            <a:schemeClr val="tx1"/>
          </a:solidFill>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500"/>
        </a:spcBef>
        <a:spcAft>
          <a:spcPts val="600"/>
        </a:spcAft>
        <a:buFont typeface="Arial" pitchFamily="34" charset="0"/>
        <a:buChar char="•"/>
        <a:defRPr sz="2800" b="0" kern="1200">
          <a:solidFill>
            <a:schemeClr val="tx1"/>
          </a:solidFill>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500"/>
        </a:spcBef>
        <a:spcAft>
          <a:spcPts val="600"/>
        </a:spcAft>
        <a:buFont typeface="Arial" pitchFamily="34" charset="0"/>
        <a:buChar char="•"/>
        <a:defRPr sz="2800" b="0" kern="1200">
          <a:solidFill>
            <a:schemeClr val="tx1"/>
          </a:solidFill>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500"/>
        </a:spcBef>
        <a:spcAft>
          <a:spcPts val="600"/>
        </a:spcAft>
        <a:buFont typeface="Arial" pitchFamily="34" charset="0"/>
        <a:buChar char="•"/>
        <a:defRPr sz="2800" b="0" kern="1200">
          <a:solidFill>
            <a:schemeClr val="tx1"/>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tags" Target="../tags/tag229.xml" /><Relationship Id="rId15" Type="http://schemas.openxmlformats.org/officeDocument/2006/relationships/tags" Target="../tags/tag230.xml" /><Relationship Id="rId16" Type="http://schemas.openxmlformats.org/officeDocument/2006/relationships/tags" Target="../tags/tag231.xml" /><Relationship Id="rId17" Type="http://schemas.openxmlformats.org/officeDocument/2006/relationships/tags" Target="../tags/tag232.xml" /><Relationship Id="rId18" Type="http://schemas.openxmlformats.org/officeDocument/2006/relationships/tags" Target="../tags/tag233.xml" /><Relationship Id="rId19" Type="http://schemas.openxmlformats.org/officeDocument/2006/relationships/image" Target="../media/image4.png" /><Relationship Id="rId2" Type="http://schemas.openxmlformats.org/officeDocument/2006/relationships/tags" Target="../tags/tag217.xml" /><Relationship Id="rId20" Type="http://schemas.openxmlformats.org/officeDocument/2006/relationships/image" Target="../media/image5.svg" /><Relationship Id="rId21" Type="http://schemas.openxmlformats.org/officeDocument/2006/relationships/tags" Target="../tags/tag234.xml" /><Relationship Id="rId22" Type="http://schemas.openxmlformats.org/officeDocument/2006/relationships/image" Target="../media/image6.png" /><Relationship Id="rId23" Type="http://schemas.openxmlformats.org/officeDocument/2006/relationships/image" Target="../media/image7.svg" /><Relationship Id="rId24" Type="http://schemas.openxmlformats.org/officeDocument/2006/relationships/tags" Target="../tags/tag235.xml" /><Relationship Id="rId25" Type="http://schemas.openxmlformats.org/officeDocument/2006/relationships/image" Target="../media/image8.png" /><Relationship Id="rId26" Type="http://schemas.openxmlformats.org/officeDocument/2006/relationships/image" Target="../media/image9.svg" /><Relationship Id="rId27" Type="http://schemas.openxmlformats.org/officeDocument/2006/relationships/tags" Target="../tags/tag236.xml" /><Relationship Id="rId28" Type="http://schemas.openxmlformats.org/officeDocument/2006/relationships/tags" Target="../tags/tag237.xml" /><Relationship Id="rId29" Type="http://schemas.openxmlformats.org/officeDocument/2006/relationships/tags" Target="../tags/tag238.xml" /><Relationship Id="rId3" Type="http://schemas.openxmlformats.org/officeDocument/2006/relationships/tags" Target="../tags/tag218.xml" /><Relationship Id="rId30" Type="http://schemas.openxmlformats.org/officeDocument/2006/relationships/tags" Target="../tags/tag239.xml" /><Relationship Id="rId31" Type="http://schemas.openxmlformats.org/officeDocument/2006/relationships/tags" Target="../tags/tag240.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5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501012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肠套叠</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10" name="直接连接符 109"/>
          <p:cNvCxnSpPr/>
          <p:nvPr>
            <p:custDataLst>
              <p:tags r:id="rId2"/>
            </p:custDataLst>
          </p:nvPr>
        </p:nvCxnSpPr>
        <p:spPr>
          <a:xfrm flipV="1">
            <a:off x="4858543" y="2000826"/>
            <a:ext cx="2154092" cy="4432"/>
          </a:xfrm>
          <a:prstGeom prst="line">
            <a:avLst/>
          </a:prstGeom>
          <a:ln w="19050" cap="rnd">
            <a:solidFill>
              <a:schemeClr val="accent1">
                <a:lumMod val="40000"/>
                <a:lumOff val="60000"/>
              </a:schemeClr>
            </a:solidFill>
            <a:prstDash val="sysDash"/>
            <a:round/>
          </a:ln>
        </p:spPr>
        <p:style>
          <a:lnRef idx="1">
            <a:schemeClr val="accent1"/>
          </a:lnRef>
          <a:fillRef idx="0">
            <a:schemeClr val="accent1"/>
          </a:fillRef>
          <a:effectRef idx="0">
            <a:schemeClr val="accent1"/>
          </a:effectRef>
          <a:fontRef idx="minor">
            <a:schemeClr val="tx1"/>
          </a:fontRef>
        </p:style>
      </p:cxnSp>
      <p:sp>
        <p:nvSpPr>
          <p:cNvPr id="55" name="Rectangle 79"/>
          <p:cNvSpPr>
            <a:spLocks noChangeArrowheads="1"/>
          </p:cNvSpPr>
          <p:nvPr>
            <p:custDataLst>
              <p:tags r:id="rId3"/>
            </p:custDataLst>
          </p:nvPr>
        </p:nvSpPr>
        <p:spPr bwMode="auto">
          <a:xfrm>
            <a:off x="9941110" y="1689963"/>
            <a:ext cx="64585" cy="626159"/>
          </a:xfrm>
          <a:prstGeom prst="rect">
            <a:avLst/>
          </a:pr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115" name="任意多边形 114"/>
          <p:cNvSpPr/>
          <p:nvPr>
            <p:custDataLst>
              <p:tags r:id="rId4"/>
            </p:custDataLst>
          </p:nvPr>
        </p:nvSpPr>
        <p:spPr>
          <a:xfrm>
            <a:off x="7148136" y="1695028"/>
            <a:ext cx="2792341" cy="621094"/>
          </a:xfrm>
          <a:custGeom>
            <a:gdLst>
              <a:gd name="connsiteX0" fmla="*/ 159983 w 2800633"/>
              <a:gd name="connsiteY0" fmla="*/ 0 h 623209"/>
              <a:gd name="connsiteX1" fmla="*/ 2800633 w 2800633"/>
              <a:gd name="connsiteY1" fmla="*/ 0 h 623209"/>
              <a:gd name="connsiteX2" fmla="*/ 2800633 w 2800633"/>
              <a:gd name="connsiteY2" fmla="*/ 623209 h 623209"/>
              <a:gd name="connsiteX3" fmla="*/ 159983 w 2800633"/>
              <a:gd name="connsiteY3" fmla="*/ 623209 h 623209"/>
              <a:gd name="connsiteX4" fmla="*/ 159983 w 2800633"/>
              <a:gd name="connsiteY4" fmla="*/ 397967 h 623209"/>
              <a:gd name="connsiteX5" fmla="*/ 0 w 2800633"/>
              <a:gd name="connsiteY5" fmla="*/ 311604 h 623209"/>
              <a:gd name="connsiteX6" fmla="*/ 159983 w 2800633"/>
              <a:gd name="connsiteY6" fmla="*/ 225240 h 6232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633" h="623209">
                <a:moveTo>
                  <a:pt x="159983" y="0"/>
                </a:moveTo>
                <a:lnTo>
                  <a:pt x="2800633" y="0"/>
                </a:lnTo>
                <a:lnTo>
                  <a:pt x="2800633" y="623209"/>
                </a:lnTo>
                <a:lnTo>
                  <a:pt x="159983" y="623209"/>
                </a:lnTo>
                <a:lnTo>
                  <a:pt x="159983" y="397967"/>
                </a:lnTo>
                <a:lnTo>
                  <a:pt x="0" y="311604"/>
                </a:lnTo>
                <a:lnTo>
                  <a:pt x="159983" y="2252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latin typeface="Arial" pitchFamily="34" charset="0"/>
              <a:ea typeface="微软雅黑" panose="020b0503020204020204" charset="-122"/>
            </a:endParaRPr>
          </a:p>
        </p:txBody>
      </p:sp>
      <p:sp>
        <p:nvSpPr>
          <p:cNvPr id="77" name="文本框 76"/>
          <p:cNvSpPr txBox="1"/>
          <p:nvPr>
            <p:custDataLst>
              <p:tags r:id="rId5"/>
            </p:custDataLst>
          </p:nvPr>
        </p:nvSpPr>
        <p:spPr>
          <a:xfrm>
            <a:off x="7323528" y="1815954"/>
            <a:ext cx="2616949" cy="379874"/>
          </a:xfrm>
          <a:prstGeom prst="rect">
            <a:avLst/>
          </a:prstGeom>
          <a:noFill/>
        </p:spPr>
        <p:txBody>
          <a:bodyPr wrap="square" lIns="90000" tIns="46800" rIns="90000" bIns="4680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lnSpc>
                <a:spcPct val="120000"/>
              </a:lnSpc>
              <a:spcBef>
                <a:spcPct val="0"/>
              </a:spcBef>
              <a:spcAft>
                <a:spcPct val="0"/>
              </a:spcAft>
              <a:buSzTx/>
            </a:pPr>
            <a:r>
              <a:rPr lang="zh-CN" altLang="en-US" sz="2400" b="1" spc="150">
                <a:solidFill>
                  <a:schemeClr val="tx1">
                    <a:lumMod val="85000"/>
                    <a:lumOff val="15000"/>
                  </a:schemeClr>
                </a:solidFill>
                <a:latin typeface="Arial" pitchFamily="34" charset="0"/>
                <a:ea typeface="微软雅黑" panose="020b0503020204020204" charset="-122"/>
                <a:sym typeface="+mn-ea"/>
              </a:rPr>
              <a:t>【病历汇报】</a:t>
            </a:r>
            <a:endParaRPr lang="zh-CN" altLang="en-US" sz="2400" b="1" spc="150">
              <a:solidFill>
                <a:schemeClr val="tx1">
                  <a:lumMod val="85000"/>
                  <a:lumOff val="15000"/>
                </a:schemeClr>
              </a:solidFill>
              <a:latin typeface="Arial" pitchFamily="34" charset="0"/>
              <a:ea typeface="微软雅黑" panose="020b0503020204020204" charset="-122"/>
              <a:sym typeface="+mn-ea"/>
            </a:endParaRPr>
          </a:p>
        </p:txBody>
      </p:sp>
      <p:cxnSp>
        <p:nvCxnSpPr>
          <p:cNvPr id="121" name="直接连接符 120"/>
          <p:cNvCxnSpPr/>
          <p:nvPr>
            <p:custDataLst>
              <p:tags r:id="rId6"/>
            </p:custDataLst>
          </p:nvPr>
        </p:nvCxnSpPr>
        <p:spPr>
          <a:xfrm flipV="1">
            <a:off x="4858543" y="3087265"/>
            <a:ext cx="2154092" cy="4432"/>
          </a:xfrm>
          <a:prstGeom prst="line">
            <a:avLst/>
          </a:prstGeom>
          <a:ln w="19050" cap="rnd">
            <a:solidFill>
              <a:schemeClr val="accent2">
                <a:lumMod val="40000"/>
                <a:lumOff val="60000"/>
              </a:schemeClr>
            </a:solidFill>
            <a:prstDash val="sysDash"/>
            <a:round/>
          </a:ln>
        </p:spPr>
        <p:style>
          <a:lnRef idx="1">
            <a:schemeClr val="accent1"/>
          </a:lnRef>
          <a:fillRef idx="0">
            <a:schemeClr val="accent1"/>
          </a:fillRef>
          <a:effectRef idx="0">
            <a:schemeClr val="accent1"/>
          </a:effectRef>
          <a:fontRef idx="minor">
            <a:schemeClr val="tx1"/>
          </a:fontRef>
        </p:style>
      </p:cxnSp>
      <p:sp>
        <p:nvSpPr>
          <p:cNvPr id="120" name="Rectangle 79"/>
          <p:cNvSpPr>
            <a:spLocks noChangeArrowheads="1"/>
          </p:cNvSpPr>
          <p:nvPr>
            <p:custDataLst>
              <p:tags r:id="rId7"/>
            </p:custDataLst>
          </p:nvPr>
        </p:nvSpPr>
        <p:spPr bwMode="auto">
          <a:xfrm>
            <a:off x="9941110" y="2776402"/>
            <a:ext cx="64585" cy="626159"/>
          </a:xfrm>
          <a:prstGeom prst="rect">
            <a:avLst/>
          </a:pr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123" name="任意多边形 122"/>
          <p:cNvSpPr/>
          <p:nvPr>
            <p:custDataLst>
              <p:tags r:id="rId8"/>
            </p:custDataLst>
          </p:nvPr>
        </p:nvSpPr>
        <p:spPr>
          <a:xfrm>
            <a:off x="7148136" y="2781467"/>
            <a:ext cx="2792341" cy="621094"/>
          </a:xfrm>
          <a:custGeom>
            <a:gdLst>
              <a:gd name="connsiteX0" fmla="*/ 159983 w 2800633"/>
              <a:gd name="connsiteY0" fmla="*/ 0 h 623209"/>
              <a:gd name="connsiteX1" fmla="*/ 2800633 w 2800633"/>
              <a:gd name="connsiteY1" fmla="*/ 0 h 623209"/>
              <a:gd name="connsiteX2" fmla="*/ 2800633 w 2800633"/>
              <a:gd name="connsiteY2" fmla="*/ 623209 h 623209"/>
              <a:gd name="connsiteX3" fmla="*/ 159983 w 2800633"/>
              <a:gd name="connsiteY3" fmla="*/ 623209 h 623209"/>
              <a:gd name="connsiteX4" fmla="*/ 159983 w 2800633"/>
              <a:gd name="connsiteY4" fmla="*/ 397967 h 623209"/>
              <a:gd name="connsiteX5" fmla="*/ 0 w 2800633"/>
              <a:gd name="connsiteY5" fmla="*/ 311604 h 623209"/>
              <a:gd name="connsiteX6" fmla="*/ 159983 w 2800633"/>
              <a:gd name="connsiteY6" fmla="*/ 225240 h 6232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633" h="623209">
                <a:moveTo>
                  <a:pt x="159983" y="0"/>
                </a:moveTo>
                <a:lnTo>
                  <a:pt x="2800633" y="0"/>
                </a:lnTo>
                <a:lnTo>
                  <a:pt x="2800633" y="623209"/>
                </a:lnTo>
                <a:lnTo>
                  <a:pt x="159983" y="623209"/>
                </a:lnTo>
                <a:lnTo>
                  <a:pt x="159983" y="397967"/>
                </a:lnTo>
                <a:lnTo>
                  <a:pt x="0" y="311604"/>
                </a:lnTo>
                <a:lnTo>
                  <a:pt x="159983" y="2252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latin typeface="Arial" pitchFamily="34" charset="0"/>
              <a:ea typeface="微软雅黑" panose="020b0503020204020204" charset="-122"/>
            </a:endParaRPr>
          </a:p>
        </p:txBody>
      </p:sp>
      <p:sp>
        <p:nvSpPr>
          <p:cNvPr id="78" name="文本框 77"/>
          <p:cNvSpPr txBox="1"/>
          <p:nvPr>
            <p:custDataLst>
              <p:tags r:id="rId9"/>
            </p:custDataLst>
          </p:nvPr>
        </p:nvSpPr>
        <p:spPr>
          <a:xfrm>
            <a:off x="7323528" y="2901760"/>
            <a:ext cx="2616949" cy="379874"/>
          </a:xfrm>
          <a:prstGeom prst="rect">
            <a:avLst/>
          </a:prstGeom>
          <a:noFill/>
        </p:spPr>
        <p:txBody>
          <a:bodyPr wrap="square" lIns="90000" tIns="46800" rIns="90000" bIns="4680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lnSpc>
                <a:spcPct val="120000"/>
              </a:lnSpc>
              <a:spcBef>
                <a:spcPct val="0"/>
              </a:spcBef>
              <a:spcAft>
                <a:spcPct val="0"/>
              </a:spcAft>
              <a:buSzTx/>
            </a:pPr>
            <a:r>
              <a:rPr lang="zh-CN" altLang="en-US" sz="2400" b="1" spc="150">
                <a:solidFill>
                  <a:schemeClr val="tx1">
                    <a:lumMod val="85000"/>
                    <a:lumOff val="15000"/>
                  </a:schemeClr>
                </a:solidFill>
                <a:latin typeface="Arial" pitchFamily="34" charset="0"/>
                <a:ea typeface="微软雅黑" panose="020b0503020204020204" charset="-122"/>
                <a:sym typeface="+mn-ea"/>
              </a:rPr>
              <a:t>【护士长提问】</a:t>
            </a:r>
            <a:endParaRPr lang="zh-CN" altLang="en-US" sz="2400" b="1" spc="150">
              <a:solidFill>
                <a:schemeClr val="tx1">
                  <a:lumMod val="85000"/>
                  <a:lumOff val="15000"/>
                </a:schemeClr>
              </a:solidFill>
              <a:latin typeface="Arial" pitchFamily="34" charset="0"/>
              <a:ea typeface="微软雅黑" panose="020b0503020204020204" charset="-122"/>
              <a:sym typeface="+mn-ea"/>
            </a:endParaRPr>
          </a:p>
        </p:txBody>
      </p:sp>
      <p:cxnSp>
        <p:nvCxnSpPr>
          <p:cNvPr id="126" name="直接连接符 125"/>
          <p:cNvCxnSpPr/>
          <p:nvPr>
            <p:custDataLst>
              <p:tags r:id="rId10"/>
            </p:custDataLst>
          </p:nvPr>
        </p:nvCxnSpPr>
        <p:spPr>
          <a:xfrm flipV="1">
            <a:off x="4858543" y="4172438"/>
            <a:ext cx="2154092" cy="4432"/>
          </a:xfrm>
          <a:prstGeom prst="line">
            <a:avLst/>
          </a:prstGeom>
          <a:ln w="19050" cap="rnd">
            <a:solidFill>
              <a:schemeClr val="accent3">
                <a:lumMod val="40000"/>
                <a:lumOff val="60000"/>
              </a:schemeClr>
            </a:solidFill>
            <a:prstDash val="sysDash"/>
            <a:round/>
          </a:ln>
        </p:spPr>
        <p:style>
          <a:lnRef idx="1">
            <a:schemeClr val="accent1"/>
          </a:lnRef>
          <a:fillRef idx="0">
            <a:schemeClr val="accent1"/>
          </a:fillRef>
          <a:effectRef idx="0">
            <a:schemeClr val="accent1"/>
          </a:effectRef>
          <a:fontRef idx="minor">
            <a:schemeClr val="tx1"/>
          </a:fontRef>
        </p:style>
      </p:cxnSp>
      <p:sp>
        <p:nvSpPr>
          <p:cNvPr id="125" name="Rectangle 79"/>
          <p:cNvSpPr>
            <a:spLocks noChangeArrowheads="1"/>
          </p:cNvSpPr>
          <p:nvPr>
            <p:custDataLst>
              <p:tags r:id="rId11"/>
            </p:custDataLst>
          </p:nvPr>
        </p:nvSpPr>
        <p:spPr bwMode="auto">
          <a:xfrm>
            <a:off x="9941110" y="3861575"/>
            <a:ext cx="64585" cy="626159"/>
          </a:xfrm>
          <a:prstGeom prst="rect">
            <a:avLst/>
          </a:pr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128" name="任意多边形 127"/>
          <p:cNvSpPr/>
          <p:nvPr>
            <p:custDataLst>
              <p:tags r:id="rId12"/>
            </p:custDataLst>
          </p:nvPr>
        </p:nvSpPr>
        <p:spPr>
          <a:xfrm>
            <a:off x="7148136" y="3866640"/>
            <a:ext cx="2792341" cy="621094"/>
          </a:xfrm>
          <a:custGeom>
            <a:gdLst>
              <a:gd name="connsiteX0" fmla="*/ 159983 w 2800633"/>
              <a:gd name="connsiteY0" fmla="*/ 0 h 623209"/>
              <a:gd name="connsiteX1" fmla="*/ 2800633 w 2800633"/>
              <a:gd name="connsiteY1" fmla="*/ 0 h 623209"/>
              <a:gd name="connsiteX2" fmla="*/ 2800633 w 2800633"/>
              <a:gd name="connsiteY2" fmla="*/ 623209 h 623209"/>
              <a:gd name="connsiteX3" fmla="*/ 159983 w 2800633"/>
              <a:gd name="connsiteY3" fmla="*/ 623209 h 623209"/>
              <a:gd name="connsiteX4" fmla="*/ 159983 w 2800633"/>
              <a:gd name="connsiteY4" fmla="*/ 397967 h 623209"/>
              <a:gd name="connsiteX5" fmla="*/ 0 w 2800633"/>
              <a:gd name="connsiteY5" fmla="*/ 311604 h 623209"/>
              <a:gd name="connsiteX6" fmla="*/ 159983 w 2800633"/>
              <a:gd name="connsiteY6" fmla="*/ 225240 h 6232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633" h="623209">
                <a:moveTo>
                  <a:pt x="159983" y="0"/>
                </a:moveTo>
                <a:lnTo>
                  <a:pt x="2800633" y="0"/>
                </a:lnTo>
                <a:lnTo>
                  <a:pt x="2800633" y="623209"/>
                </a:lnTo>
                <a:lnTo>
                  <a:pt x="159983" y="623209"/>
                </a:lnTo>
                <a:lnTo>
                  <a:pt x="159983" y="397967"/>
                </a:lnTo>
                <a:lnTo>
                  <a:pt x="0" y="311604"/>
                </a:lnTo>
                <a:lnTo>
                  <a:pt x="159983" y="2252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latin typeface="Arial" pitchFamily="34" charset="0"/>
              <a:ea typeface="微软雅黑" panose="020b0503020204020204" charset="-122"/>
            </a:endParaRPr>
          </a:p>
        </p:txBody>
      </p:sp>
      <p:sp>
        <p:nvSpPr>
          <p:cNvPr id="82" name="文本框 81"/>
          <p:cNvSpPr txBox="1"/>
          <p:nvPr>
            <p:custDataLst>
              <p:tags r:id="rId13"/>
            </p:custDataLst>
          </p:nvPr>
        </p:nvSpPr>
        <p:spPr>
          <a:xfrm>
            <a:off x="7323528" y="3985667"/>
            <a:ext cx="2616949" cy="379874"/>
          </a:xfrm>
          <a:prstGeom prst="rect">
            <a:avLst/>
          </a:prstGeom>
          <a:noFill/>
        </p:spPr>
        <p:txBody>
          <a:bodyPr wrap="square" lIns="90000" tIns="46800" rIns="90000" bIns="4680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a:lnSpc>
                <a:spcPct val="120000"/>
              </a:lnSpc>
              <a:spcBef>
                <a:spcPct val="0"/>
              </a:spcBef>
              <a:spcAft>
                <a:spcPct val="0"/>
              </a:spcAft>
              <a:buSzTx/>
            </a:pPr>
            <a:r>
              <a:rPr lang="zh-CN" altLang="en-US" sz="2400" b="1" spc="150">
                <a:solidFill>
                  <a:schemeClr val="tx1">
                    <a:lumMod val="85000"/>
                    <a:lumOff val="15000"/>
                  </a:schemeClr>
                </a:solidFill>
                <a:latin typeface="Arial" pitchFamily="34" charset="0"/>
                <a:ea typeface="微软雅黑" panose="020b0503020204020204" charset="-122"/>
                <a:sym typeface="+mn-ea"/>
              </a:rPr>
              <a:t>【护理查房总结】</a:t>
            </a:r>
            <a:endParaRPr lang="zh-CN" altLang="en-US" sz="2400" b="1" spc="150">
              <a:solidFill>
                <a:schemeClr val="tx1">
                  <a:lumMod val="85000"/>
                  <a:lumOff val="15000"/>
                </a:schemeClr>
              </a:solidFill>
              <a:latin typeface="Arial" pitchFamily="34" charset="0"/>
              <a:ea typeface="微软雅黑" panose="020b0503020204020204" charset="-122"/>
              <a:sym typeface="+mn-ea"/>
            </a:endParaRPr>
          </a:p>
        </p:txBody>
      </p:sp>
      <p:sp>
        <p:nvSpPr>
          <p:cNvPr id="57" name="Freeform 29"/>
          <p:cNvSpPr/>
          <p:nvPr>
            <p:custDataLst>
              <p:tags r:id="rId14"/>
            </p:custDataLst>
          </p:nvPr>
        </p:nvSpPr>
        <p:spPr bwMode="auto">
          <a:xfrm>
            <a:off x="3815689" y="60304"/>
            <a:ext cx="683205" cy="6418601"/>
          </a:xfrm>
          <a:custGeom>
            <a:gdLst>
              <a:gd name="T0" fmla="*/ 0 w 673"/>
              <a:gd name="T1" fmla="*/ 99 h 5847"/>
              <a:gd name="T2" fmla="*/ 336 w 673"/>
              <a:gd name="T3" fmla="*/ 0 h 5847"/>
              <a:gd name="T4" fmla="*/ 673 w 673"/>
              <a:gd name="T5" fmla="*/ 99 h 5847"/>
              <a:gd name="T6" fmla="*/ 673 w 673"/>
              <a:gd name="T7" fmla="*/ 5847 h 5847"/>
              <a:gd name="T8" fmla="*/ 0 w 673"/>
              <a:gd name="T9" fmla="*/ 5847 h 5847"/>
              <a:gd name="T10" fmla="*/ 0 w 673"/>
              <a:gd name="T11" fmla="*/ 99 h 5847"/>
            </a:gdLst>
            <a:cxnLst>
              <a:cxn ang="0">
                <a:pos x="T0" y="T1"/>
              </a:cxn>
              <a:cxn ang="0">
                <a:pos x="T2" y="T3"/>
              </a:cxn>
              <a:cxn ang="0">
                <a:pos x="T4" y="T5"/>
              </a:cxn>
              <a:cxn ang="0">
                <a:pos x="T6" y="T7"/>
              </a:cxn>
              <a:cxn ang="0">
                <a:pos x="T8" y="T9"/>
              </a:cxn>
              <a:cxn ang="0">
                <a:pos x="T10" y="T11"/>
              </a:cxn>
            </a:cxnLst>
            <a:rect l="0" t="0" r="r" b="b"/>
            <a:pathLst>
              <a:path w="673" h="5847">
                <a:moveTo>
                  <a:pt x="0" y="99"/>
                </a:moveTo>
                <a:lnTo>
                  <a:pt x="336" y="0"/>
                </a:lnTo>
                <a:lnTo>
                  <a:pt x="673" y="99"/>
                </a:lnTo>
                <a:lnTo>
                  <a:pt x="673" y="5847"/>
                </a:lnTo>
                <a:lnTo>
                  <a:pt x="0" y="5847"/>
                </a:lnTo>
                <a:lnTo>
                  <a:pt x="0" y="99"/>
                </a:lnTo>
                <a:close/>
              </a:path>
            </a:pathLst>
          </a:custGeom>
          <a:solidFill>
            <a:schemeClr val="bg1">
              <a:lumMod val="9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58" name="任意多边形 173"/>
          <p:cNvSpPr/>
          <p:nvPr>
            <p:custDataLst>
              <p:tags r:id="rId15"/>
            </p:custDataLst>
          </p:nvPr>
        </p:nvSpPr>
        <p:spPr bwMode="auto">
          <a:xfrm>
            <a:off x="3832152" y="53340"/>
            <a:ext cx="331788" cy="6415435"/>
          </a:xfrm>
          <a:custGeom>
            <a:gdLst>
              <a:gd name="connsiteX0" fmla="*/ 333042 w 333042"/>
              <a:gd name="connsiteY0" fmla="*/ 0 h 6434447"/>
              <a:gd name="connsiteX1" fmla="*/ 333042 w 333042"/>
              <a:gd name="connsiteY1" fmla="*/ 6434447 h 6434447"/>
              <a:gd name="connsiteX2" fmla="*/ 0 w 333042"/>
              <a:gd name="connsiteY2" fmla="*/ 6434447 h 6434447"/>
              <a:gd name="connsiteX3" fmla="*/ 0 w 333042"/>
              <a:gd name="connsiteY3" fmla="*/ 106122 h 6434447"/>
            </a:gdLst>
            <a:cxnLst>
              <a:cxn ang="0">
                <a:pos x="connsiteX0" y="connsiteY0"/>
              </a:cxn>
              <a:cxn ang="0">
                <a:pos x="connsiteX1" y="connsiteY1"/>
              </a:cxn>
              <a:cxn ang="0">
                <a:pos x="connsiteX2" y="connsiteY2"/>
              </a:cxn>
              <a:cxn ang="0">
                <a:pos x="connsiteX3" y="connsiteY3"/>
              </a:cxn>
            </a:cxnLst>
            <a:rect l="l" t="t" r="r" b="b"/>
            <a:pathLst>
              <a:path w="333042" h="6434447">
                <a:moveTo>
                  <a:pt x="333042" y="0"/>
                </a:moveTo>
                <a:lnTo>
                  <a:pt x="333042" y="6434447"/>
                </a:lnTo>
                <a:lnTo>
                  <a:pt x="0" y="6434447"/>
                </a:lnTo>
                <a:lnTo>
                  <a:pt x="0" y="106122"/>
                </a:lnTo>
                <a:close/>
              </a:path>
            </a:pathLst>
          </a:custGeom>
          <a:solidFill>
            <a:schemeClr val="bg1">
              <a:lumMod val="85000"/>
            </a:schemeClr>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59" name="Freeform 33"/>
          <p:cNvSpPr/>
          <p:nvPr>
            <p:custDataLst>
              <p:tags r:id="rId16"/>
            </p:custDataLst>
          </p:nvPr>
        </p:nvSpPr>
        <p:spPr bwMode="auto">
          <a:xfrm>
            <a:off x="3595341" y="1541812"/>
            <a:ext cx="1129600" cy="921827"/>
          </a:xfrm>
          <a:custGeom>
            <a:gdLst>
              <a:gd name="T0" fmla="*/ 0 w 1113"/>
              <a:gd name="T1" fmla="*/ 742 h 908"/>
              <a:gd name="T2" fmla="*/ 556 w 1113"/>
              <a:gd name="T3" fmla="*/ 908 h 908"/>
              <a:gd name="T4" fmla="*/ 1113 w 1113"/>
              <a:gd name="T5" fmla="*/ 742 h 908"/>
              <a:gd name="T6" fmla="*/ 1113 w 1113"/>
              <a:gd name="T7" fmla="*/ 0 h 908"/>
              <a:gd name="T8" fmla="*/ 556 w 1113"/>
              <a:gd name="T9" fmla="*/ 166 h 908"/>
              <a:gd name="T10" fmla="*/ 0 w 1113"/>
              <a:gd name="T11" fmla="*/ 0 h 908"/>
              <a:gd name="T12" fmla="*/ 0 w 1113"/>
              <a:gd name="T13" fmla="*/ 742 h 908"/>
            </a:gdLst>
            <a:cxnLst>
              <a:cxn ang="0">
                <a:pos x="T0" y="T1"/>
              </a:cxn>
              <a:cxn ang="0">
                <a:pos x="T2" y="T3"/>
              </a:cxn>
              <a:cxn ang="0">
                <a:pos x="T4" y="T5"/>
              </a:cxn>
              <a:cxn ang="0">
                <a:pos x="T6" y="T7"/>
              </a:cxn>
              <a:cxn ang="0">
                <a:pos x="T8" y="T9"/>
              </a:cxn>
              <a:cxn ang="0">
                <a:pos x="T10" y="T11"/>
              </a:cxn>
              <a:cxn ang="0">
                <a:pos x="T12" y="T13"/>
              </a:cxn>
            </a:cxnLst>
            <a:rect l="0" t="0" r="r" b="b"/>
            <a:pathLst>
              <a:path w="1113" h="906">
                <a:moveTo>
                  <a:pt x="0" y="742"/>
                </a:moveTo>
                <a:lnTo>
                  <a:pt x="556" y="908"/>
                </a:lnTo>
                <a:lnTo>
                  <a:pt x="1113" y="742"/>
                </a:lnTo>
                <a:lnTo>
                  <a:pt x="1113" y="0"/>
                </a:lnTo>
                <a:lnTo>
                  <a:pt x="556" y="166"/>
                </a:lnTo>
                <a:lnTo>
                  <a:pt x="0" y="0"/>
                </a:lnTo>
                <a:lnTo>
                  <a:pt x="0" y="742"/>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60" name="Freeform 37"/>
          <p:cNvSpPr/>
          <p:nvPr>
            <p:custDataLst>
              <p:tags r:id="rId17"/>
            </p:custDataLst>
          </p:nvPr>
        </p:nvSpPr>
        <p:spPr bwMode="auto">
          <a:xfrm>
            <a:off x="3595341" y="2627618"/>
            <a:ext cx="1129600" cy="922460"/>
          </a:xfrm>
          <a:custGeom>
            <a:gdLst>
              <a:gd name="T0" fmla="*/ 0 w 1113"/>
              <a:gd name="T1" fmla="*/ 743 h 909"/>
              <a:gd name="T2" fmla="*/ 556 w 1113"/>
              <a:gd name="T3" fmla="*/ 909 h 909"/>
              <a:gd name="T4" fmla="*/ 1113 w 1113"/>
              <a:gd name="T5" fmla="*/ 743 h 909"/>
              <a:gd name="T6" fmla="*/ 1113 w 1113"/>
              <a:gd name="T7" fmla="*/ 0 h 909"/>
              <a:gd name="T8" fmla="*/ 556 w 1113"/>
              <a:gd name="T9" fmla="*/ 166 h 909"/>
              <a:gd name="T10" fmla="*/ 0 w 1113"/>
              <a:gd name="T11" fmla="*/ 0 h 909"/>
              <a:gd name="T12" fmla="*/ 0 w 1113"/>
              <a:gd name="T13" fmla="*/ 743 h 909"/>
            </a:gdLst>
            <a:cxnLst>
              <a:cxn ang="0">
                <a:pos x="T0" y="T1"/>
              </a:cxn>
              <a:cxn ang="0">
                <a:pos x="T2" y="T3"/>
              </a:cxn>
              <a:cxn ang="0">
                <a:pos x="T4" y="T5"/>
              </a:cxn>
              <a:cxn ang="0">
                <a:pos x="T6" y="T7"/>
              </a:cxn>
              <a:cxn ang="0">
                <a:pos x="T8" y="T9"/>
              </a:cxn>
              <a:cxn ang="0">
                <a:pos x="T10" y="T11"/>
              </a:cxn>
              <a:cxn ang="0">
                <a:pos x="T12" y="T13"/>
              </a:cxn>
            </a:cxnLst>
            <a:rect l="0" t="0" r="r" b="b"/>
            <a:pathLst>
              <a:path w="1113" h="909">
                <a:moveTo>
                  <a:pt x="0" y="743"/>
                </a:moveTo>
                <a:lnTo>
                  <a:pt x="556" y="909"/>
                </a:lnTo>
                <a:lnTo>
                  <a:pt x="1113" y="743"/>
                </a:lnTo>
                <a:lnTo>
                  <a:pt x="1113" y="0"/>
                </a:lnTo>
                <a:lnTo>
                  <a:pt x="556" y="166"/>
                </a:lnTo>
                <a:lnTo>
                  <a:pt x="0" y="0"/>
                </a:lnTo>
                <a:lnTo>
                  <a:pt x="0" y="743"/>
                </a:lnTo>
                <a:close/>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61" name="Freeform 41"/>
          <p:cNvSpPr/>
          <p:nvPr>
            <p:custDataLst>
              <p:tags r:id="rId18"/>
            </p:custDataLst>
          </p:nvPr>
        </p:nvSpPr>
        <p:spPr bwMode="auto">
          <a:xfrm>
            <a:off x="3595341" y="3714057"/>
            <a:ext cx="1129600" cy="920561"/>
          </a:xfrm>
          <a:custGeom>
            <a:gdLst>
              <a:gd name="T0" fmla="*/ 0 w 1113"/>
              <a:gd name="T1" fmla="*/ 743 h 907"/>
              <a:gd name="T2" fmla="*/ 556 w 1113"/>
              <a:gd name="T3" fmla="*/ 907 h 907"/>
              <a:gd name="T4" fmla="*/ 1113 w 1113"/>
              <a:gd name="T5" fmla="*/ 743 h 907"/>
              <a:gd name="T6" fmla="*/ 1113 w 1113"/>
              <a:gd name="T7" fmla="*/ 0 h 907"/>
              <a:gd name="T8" fmla="*/ 556 w 1113"/>
              <a:gd name="T9" fmla="*/ 164 h 907"/>
              <a:gd name="T10" fmla="*/ 0 w 1113"/>
              <a:gd name="T11" fmla="*/ 0 h 907"/>
              <a:gd name="T12" fmla="*/ 0 w 1113"/>
              <a:gd name="T13" fmla="*/ 743 h 907"/>
            </a:gdLst>
            <a:cxnLst>
              <a:cxn ang="0">
                <a:pos x="T0" y="T1"/>
              </a:cxn>
              <a:cxn ang="0">
                <a:pos x="T2" y="T3"/>
              </a:cxn>
              <a:cxn ang="0">
                <a:pos x="T4" y="T5"/>
              </a:cxn>
              <a:cxn ang="0">
                <a:pos x="T6" y="T7"/>
              </a:cxn>
              <a:cxn ang="0">
                <a:pos x="T8" y="T9"/>
              </a:cxn>
              <a:cxn ang="0">
                <a:pos x="T10" y="T11"/>
              </a:cxn>
              <a:cxn ang="0">
                <a:pos x="T12" y="T13"/>
              </a:cxn>
            </a:cxnLst>
            <a:rect l="0" t="0" r="r" b="b"/>
            <a:pathLst>
              <a:path w="1113" h="905">
                <a:moveTo>
                  <a:pt x="0" y="743"/>
                </a:moveTo>
                <a:lnTo>
                  <a:pt x="556" y="907"/>
                </a:lnTo>
                <a:lnTo>
                  <a:pt x="1113" y="743"/>
                </a:lnTo>
                <a:lnTo>
                  <a:pt x="1113" y="0"/>
                </a:lnTo>
                <a:lnTo>
                  <a:pt x="556" y="164"/>
                </a:lnTo>
                <a:lnTo>
                  <a:pt x="0" y="0"/>
                </a:lnTo>
                <a:lnTo>
                  <a:pt x="0" y="743"/>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pic>
        <p:nvPicPr>
          <p:cNvPr id="62" name="图形 91"/>
          <p:cNvPicPr>
            <a:picLocks noChangeAspect="1"/>
          </p:cNvPicPr>
          <p:nvPr>
            <p:custDataLst>
              <p:tags r:id="rId21"/>
            </p:custDataLst>
          </p:nvPr>
        </p:nvPicPr>
        <p:blipFill>
          <a:blip r:embed="rId19">
            <a:extLst>
              <a:ext uri="{96DAC541-7B7A-43D3-8B79-37D633B846F1}">
                <asvg:svgBlip xmlns:asvg="http://schemas.microsoft.com/office/drawing/2016/SVG/main" r:embed="rId20"/>
              </a:ext>
              <a:ext uri="{28A0092B-C50C-407E-A947-70E740481C1C}">
                <a14:useLocalDpi xmlns:a14="http://schemas.microsoft.com/office/drawing/2010/main" val="0"/>
              </a:ext>
            </a:extLst>
          </a:blip>
          <a:stretch>
            <a:fillRect/>
          </a:stretch>
        </p:blipFill>
        <p:spPr>
          <a:xfrm>
            <a:off x="3890405" y="1774168"/>
            <a:ext cx="538206" cy="538155"/>
          </a:xfrm>
          <a:prstGeom prst="rect">
            <a:avLst/>
          </a:prstGeom>
        </p:spPr>
      </p:pic>
      <p:pic>
        <p:nvPicPr>
          <p:cNvPr id="63" name="图形 92"/>
          <p:cNvPicPr>
            <a:picLocks noChangeAspect="1"/>
          </p:cNvPicPr>
          <p:nvPr>
            <p:custDataLst>
              <p:tags r:id="rId24"/>
            </p:custDataLst>
          </p:nvPr>
        </p:nvPicPr>
        <p:blipFill>
          <a:blip r:embed="rId22">
            <a:extLst>
              <a:ext uri="{96DAC541-7B7A-43D3-8B79-37D633B846F1}">
                <asvg:svgBlip xmlns:asvg="http://schemas.microsoft.com/office/drawing/2016/SVG/main" r:embed="rId23"/>
              </a:ext>
              <a:ext uri="{28A0092B-C50C-407E-A947-70E740481C1C}">
                <a14:useLocalDpi xmlns:a14="http://schemas.microsoft.com/office/drawing/2010/main" val="0"/>
              </a:ext>
            </a:extLst>
          </a:blip>
          <a:stretch>
            <a:fillRect/>
          </a:stretch>
        </p:blipFill>
        <p:spPr>
          <a:xfrm>
            <a:off x="3942959" y="2939114"/>
            <a:ext cx="448927" cy="448884"/>
          </a:xfrm>
          <a:prstGeom prst="rect">
            <a:avLst/>
          </a:prstGeom>
        </p:spPr>
      </p:pic>
      <p:pic>
        <p:nvPicPr>
          <p:cNvPr id="64" name="图形 93"/>
          <p:cNvPicPr>
            <a:picLocks noChangeAspect="1"/>
          </p:cNvPicPr>
          <p:nvPr>
            <p:custDataLst>
              <p:tags r:id="rId27"/>
            </p:custDataLst>
          </p:nvPr>
        </p:nvPicPr>
        <p:blipFill>
          <a:blip r:embed="rId25">
            <a:extLst>
              <a:ext uri="{96DAC541-7B7A-43D3-8B79-37D633B846F1}">
                <asvg:svgBlip xmlns:asvg="http://schemas.microsoft.com/office/drawing/2016/SVG/main" r:embed="rId26"/>
              </a:ext>
              <a:ext uri="{28A0092B-C50C-407E-A947-70E740481C1C}">
                <a14:useLocalDpi xmlns:a14="http://schemas.microsoft.com/office/drawing/2010/main" val="0"/>
              </a:ext>
            </a:extLst>
          </a:blip>
          <a:stretch>
            <a:fillRect/>
          </a:stretch>
        </p:blipFill>
        <p:spPr>
          <a:xfrm>
            <a:off x="3935361" y="3998329"/>
            <a:ext cx="448927" cy="448884"/>
          </a:xfrm>
          <a:prstGeom prst="rect">
            <a:avLst/>
          </a:prstGeom>
        </p:spPr>
      </p:pic>
      <p:sp>
        <p:nvSpPr>
          <p:cNvPr id="65" name="Freeform 16"/>
          <p:cNvSpPr>
            <a:spLocks noEditPoints="1"/>
          </p:cNvSpPr>
          <p:nvPr>
            <p:custDataLst>
              <p:tags r:id="rId28"/>
            </p:custDataLst>
          </p:nvPr>
        </p:nvSpPr>
        <p:spPr bwMode="auto">
          <a:xfrm>
            <a:off x="3595341" y="1485464"/>
            <a:ext cx="1129600" cy="132956"/>
          </a:xfrm>
          <a:custGeom>
            <a:gdLst>
              <a:gd name="T0" fmla="*/ 220 w 1113"/>
              <a:gd name="T1" fmla="*/ 0 h 131"/>
              <a:gd name="T2" fmla="*/ 0 w 1113"/>
              <a:gd name="T3" fmla="*/ 64 h 131"/>
              <a:gd name="T4" fmla="*/ 220 w 1113"/>
              <a:gd name="T5" fmla="*/ 131 h 131"/>
              <a:gd name="T6" fmla="*/ 220 w 1113"/>
              <a:gd name="T7" fmla="*/ 0 h 131"/>
              <a:gd name="T8" fmla="*/ 893 w 1113"/>
              <a:gd name="T9" fmla="*/ 0 h 131"/>
              <a:gd name="T10" fmla="*/ 893 w 1113"/>
              <a:gd name="T11" fmla="*/ 131 h 131"/>
              <a:gd name="T12" fmla="*/ 1113 w 1113"/>
              <a:gd name="T13" fmla="*/ 64 h 131"/>
              <a:gd name="T14" fmla="*/ 893 w 1113"/>
              <a:gd name="T15" fmla="*/ 0 h 1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31">
                <a:moveTo>
                  <a:pt x="220" y="0"/>
                </a:moveTo>
                <a:lnTo>
                  <a:pt x="0" y="64"/>
                </a:lnTo>
                <a:lnTo>
                  <a:pt x="220" y="131"/>
                </a:lnTo>
                <a:lnTo>
                  <a:pt x="220" y="0"/>
                </a:lnTo>
                <a:moveTo>
                  <a:pt x="893" y="0"/>
                </a:moveTo>
                <a:lnTo>
                  <a:pt x="893" y="131"/>
                </a:lnTo>
                <a:lnTo>
                  <a:pt x="1113" y="64"/>
                </a:lnTo>
                <a:lnTo>
                  <a:pt x="893" y="0"/>
                </a:ln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66" name="Freeform 18"/>
          <p:cNvSpPr>
            <a:spLocks noEditPoints="1"/>
          </p:cNvSpPr>
          <p:nvPr>
            <p:custDataLst>
              <p:tags r:id="rId29"/>
            </p:custDataLst>
          </p:nvPr>
        </p:nvSpPr>
        <p:spPr bwMode="auto">
          <a:xfrm>
            <a:off x="3585210" y="2571903"/>
            <a:ext cx="1129600" cy="131056"/>
          </a:xfrm>
          <a:custGeom>
            <a:gdLst>
              <a:gd name="T0" fmla="*/ 220 w 1113"/>
              <a:gd name="T1" fmla="*/ 0 h 129"/>
              <a:gd name="T2" fmla="*/ 0 w 1113"/>
              <a:gd name="T3" fmla="*/ 64 h 129"/>
              <a:gd name="T4" fmla="*/ 220 w 1113"/>
              <a:gd name="T5" fmla="*/ 129 h 129"/>
              <a:gd name="T6" fmla="*/ 220 w 1113"/>
              <a:gd name="T7" fmla="*/ 0 h 129"/>
              <a:gd name="T8" fmla="*/ 893 w 1113"/>
              <a:gd name="T9" fmla="*/ 0 h 129"/>
              <a:gd name="T10" fmla="*/ 893 w 1113"/>
              <a:gd name="T11" fmla="*/ 129 h 129"/>
              <a:gd name="T12" fmla="*/ 1113 w 1113"/>
              <a:gd name="T13" fmla="*/ 64 h 129"/>
              <a:gd name="T14" fmla="*/ 893 w 1113"/>
              <a:gd name="T15" fmla="*/ 0 h 12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29">
                <a:moveTo>
                  <a:pt x="220" y="0"/>
                </a:moveTo>
                <a:lnTo>
                  <a:pt x="0" y="64"/>
                </a:lnTo>
                <a:lnTo>
                  <a:pt x="220" y="129"/>
                </a:lnTo>
                <a:lnTo>
                  <a:pt x="220" y="0"/>
                </a:lnTo>
                <a:moveTo>
                  <a:pt x="893" y="0"/>
                </a:moveTo>
                <a:lnTo>
                  <a:pt x="893" y="129"/>
                </a:lnTo>
                <a:lnTo>
                  <a:pt x="1113" y="64"/>
                </a:lnTo>
                <a:lnTo>
                  <a:pt x="893" y="0"/>
                </a:lnTo>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
        <p:nvSpPr>
          <p:cNvPr id="67" name="Freeform 20"/>
          <p:cNvSpPr>
            <a:spLocks noEditPoints="1"/>
          </p:cNvSpPr>
          <p:nvPr>
            <p:custDataLst>
              <p:tags r:id="rId30"/>
            </p:custDataLst>
          </p:nvPr>
        </p:nvSpPr>
        <p:spPr bwMode="auto">
          <a:xfrm>
            <a:off x="3595341" y="3657709"/>
            <a:ext cx="1129600" cy="131056"/>
          </a:xfrm>
          <a:custGeom>
            <a:gdLst>
              <a:gd name="T0" fmla="*/ 220 w 1113"/>
              <a:gd name="T1" fmla="*/ 0 h 129"/>
              <a:gd name="T2" fmla="*/ 0 w 1113"/>
              <a:gd name="T3" fmla="*/ 63 h 129"/>
              <a:gd name="T4" fmla="*/ 220 w 1113"/>
              <a:gd name="T5" fmla="*/ 129 h 129"/>
              <a:gd name="T6" fmla="*/ 220 w 1113"/>
              <a:gd name="T7" fmla="*/ 0 h 129"/>
              <a:gd name="T8" fmla="*/ 893 w 1113"/>
              <a:gd name="T9" fmla="*/ 0 h 129"/>
              <a:gd name="T10" fmla="*/ 893 w 1113"/>
              <a:gd name="T11" fmla="*/ 129 h 129"/>
              <a:gd name="T12" fmla="*/ 1113 w 1113"/>
              <a:gd name="T13" fmla="*/ 63 h 129"/>
              <a:gd name="T14" fmla="*/ 893 w 1113"/>
              <a:gd name="T15" fmla="*/ 0 h 12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13" h="129">
                <a:moveTo>
                  <a:pt x="220" y="0"/>
                </a:moveTo>
                <a:lnTo>
                  <a:pt x="0" y="63"/>
                </a:lnTo>
                <a:lnTo>
                  <a:pt x="220" y="129"/>
                </a:lnTo>
                <a:lnTo>
                  <a:pt x="220" y="0"/>
                </a:lnTo>
                <a:moveTo>
                  <a:pt x="893" y="0"/>
                </a:moveTo>
                <a:lnTo>
                  <a:pt x="893" y="129"/>
                </a:lnTo>
                <a:lnTo>
                  <a:pt x="1113" y="63"/>
                </a:lnTo>
                <a:lnTo>
                  <a:pt x="893" y="0"/>
                </a:lnTo>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panose="020b0503020204020204" charset="-122"/>
            </a:endParaRPr>
          </a:p>
        </p:txBody>
      </p:sp>
    </p:spTree>
    <p:custDataLst>
      <p:tags r:id="rId31"/>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【病历汇报】</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病情 患儿男性，9个月，患儿于2天前无明显诱因出现腹泻，为稀糊样便，有红色黏液，4～5次/日，伴发热，体温38.5℃，无呕吐、抽搐等不适，家属自行予药物（具体不详）口服后患儿病情无明显好转，晚上出现哭闹不安，呕吐，面色苍白、出汗，出现果酱样黏液血便遂至我院就诊，以“血便查因：肠套叠？”收入院。家属否认患儿“肝炎、结核病”等病史。</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护理体查 体温38.2℃，脉搏124次/分，呼吸29次/分，体重8.5kg。发育正常，营养中等，面容正常，无脱水貌相，自动体位，神志清楚。检查不合作。腹部膨隆，无腹壁静脉曲张，未见胃肠型及蠕动波，腹软，墨菲征阴性，未触及包块，肝右肋下未触及，脾左肋下未触及，肝区无叩痛，双肾区无叩痛，移动性浊音阴性，肠鸣音活跃，约5次/分。</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辅助检查 门诊粪常规示红细胞（+++），粪潜血试验阳性。</a:t>
            </a:r>
            <a:endParaRPr lang="zh-CN" altLang="en-US"/>
          </a:p>
          <a:p>
            <a:pPr lvl="0"/>
            <a:r>
              <a:rPr lang="zh-CN" altLang="en-US"/>
              <a:t>入院诊断 肠套叠。</a:t>
            </a:r>
            <a:endParaRPr lang="zh-CN" altLang="en-US"/>
          </a:p>
          <a:p>
            <a:pPr lvl="0"/>
            <a:r>
              <a:rPr lang="zh-CN" altLang="en-US"/>
              <a:t>目前的治疗措施 禁食，胃肠减压；维持水、电解质平衡，纠正酸碱紊乱；完善相关检查；心电监护；记录24h出入水量。</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【护士长提问】</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什么是肠套叠？</a:t>
            </a:r>
            <a:endParaRPr lang="zh-CN" altLang="en-US"/>
          </a:p>
        </p:txBody>
      </p:sp>
      <p:sp>
        <p:nvSpPr>
          <p:cNvPr id="3" name="文本占位符 2"/>
          <p:cNvSpPr>
            <a:spLocks noGrp="1"/>
          </p:cNvSpPr>
          <p:nvPr>
            <p:ph type="body" idx="1"/>
          </p:nvPr>
        </p:nvSpPr>
        <p:spPr/>
        <p:txBody>
          <a:bodyPr/>
          <a:lstStyle/>
          <a:p>
            <a:pPr lvl="0"/>
            <a:r>
              <a:rPr lang="zh-CN" altLang="en-US"/>
              <a:t>答：肠套叠系指部分肠管及其肠系膜套入邻近肠腔所致的一种绞窄性肠梗阻，是婴幼儿时期最常见的急腹症之一，也是3个月至6岁期间引起肠梗阻的最常见原因。60%患儿年龄在1岁以内，但新生儿罕见。80%患儿年龄在2岁以内，男孩发病率多于女孩，约为4∶1。健康肥胖儿多见。</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肠套叠依据其套入部位不同分为哪几种？</a:t>
            </a:r>
            <a:endParaRPr lang="zh-CN" altLang="en-US"/>
          </a:p>
        </p:txBody>
      </p:sp>
      <p:sp>
        <p:nvSpPr>
          <p:cNvPr id="3" name="文本占位符 2"/>
          <p:cNvSpPr>
            <a:spLocks noGrp="1"/>
          </p:cNvSpPr>
          <p:nvPr>
            <p:ph type="body" idx="1"/>
          </p:nvPr>
        </p:nvSpPr>
        <p:spPr/>
        <p:txBody>
          <a:bodyPr/>
          <a:lstStyle/>
          <a:p>
            <a:pPr lvl="0"/>
            <a:r>
              <a:rPr lang="zh-CN" altLang="en-US"/>
              <a:t>答：肠套叠多为近端肠管套入远端肠腔内，依据其套入部位不同分为以下几种。</a:t>
            </a:r>
            <a:endParaRPr lang="zh-CN" altLang="en-US"/>
          </a:p>
          <a:p>
            <a:pPr lvl="0"/>
            <a:r>
              <a:rPr lang="zh-CN" altLang="en-US"/>
              <a:t>（1）回盲型 回盲瓣是肠套叠头部，带领回肠末端进入升结肠，盲肠、阑尾也随着翻入结肠内，此型最常见，占总数的50%～60%。</a:t>
            </a:r>
            <a:endParaRPr lang="zh-CN" altLang="en-US"/>
          </a:p>
          <a:p>
            <a:pPr lvl="0"/>
            <a:r>
              <a:rPr lang="zh-CN" altLang="en-US"/>
              <a:t>（2）回结型 回肠从距回盲瓣几厘米处起，套入回肠最末端，穿过回盲瓣进入结肠，约占30%。</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（3）回回结型 回肠先套入远端回肠内，然后整个再套入结肠内，约占10%。</a:t>
            </a:r>
            <a:endParaRPr lang="zh-CN" altLang="en-US"/>
          </a:p>
          <a:p>
            <a:pPr lvl="0"/>
            <a:r>
              <a:rPr lang="zh-CN" altLang="en-US"/>
              <a:t>（4）小肠型 小肠套入小肠，少见。</a:t>
            </a:r>
            <a:endParaRPr lang="zh-CN" altLang="en-US"/>
          </a:p>
          <a:p>
            <a:pPr lvl="0"/>
            <a:r>
              <a:rPr lang="zh-CN" altLang="en-US"/>
              <a:t>（5）结肠型 结肠套入结肠，少见。</a:t>
            </a:r>
            <a:endParaRPr lang="zh-CN" altLang="en-US"/>
          </a:p>
          <a:p>
            <a:pPr lvl="0"/>
            <a:r>
              <a:rPr lang="zh-CN" altLang="en-US"/>
              <a:t>（6）多发型 回结肠套叠和小肠套叠合并存在。</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肠套叠多为顺行性套叠，与肠蠕动方向相一致。套入部随着肠蠕动不断继续前进，该段肠管及其肠系膜也一并套入鞘内，颈部束紧不能自动退出。由于鞘层肠管持续痉挛，致使套入部肠管发生循环障碍，初期静脉回流受阻，组织充血水肿，静脉曲张，黏膜细胞分泌大量黏液，进入肠腔内，与血液及粪质混合成果酱样胶冻状排出，肠壁水肿、静脉回流障碍加重及动脉供血不足，导致肠壁坏死并出现全身中毒症状，严重者可并发肠穿孔和腹膜炎。</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肠套叠的临床表现有哪些？</a:t>
            </a:r>
            <a:endParaRPr lang="zh-CN" altLang="en-US"/>
          </a:p>
        </p:txBody>
      </p:sp>
      <p:sp>
        <p:nvSpPr>
          <p:cNvPr id="3" name="文本占位符 2"/>
          <p:cNvSpPr>
            <a:spLocks noGrp="1"/>
          </p:cNvSpPr>
          <p:nvPr>
            <p:ph type="body" idx="1"/>
          </p:nvPr>
        </p:nvSpPr>
        <p:spPr/>
        <p:txBody>
          <a:bodyPr/>
          <a:lstStyle/>
          <a:p>
            <a:pPr lvl="0"/>
            <a:r>
              <a:rPr lang="zh-CN" altLang="en-US"/>
              <a:t>答：（1）急性肠套叠</a:t>
            </a:r>
            <a:endParaRPr lang="zh-CN" altLang="en-US"/>
          </a:p>
          <a:p>
            <a:pPr lvl="0"/>
            <a:r>
              <a:rPr lang="zh-CN" altLang="en-US"/>
              <a:t>①腹痛：既往健康的孩子突然发作剧烈的阵发性肠绞痛，哭闹不安，屈膝缩腹、面色苍白、拒食、出汗，持续数分钟或更长时间后，腹痛缓解，安静或入睡，间歇10～20min又反复发作。阵发性腹痛是由于肠系膜受牵拉和套叠鞘部强烈收缩所致。</a:t>
            </a:r>
            <a:endParaRPr lang="zh-CN" altLang="en-US"/>
          </a:p>
          <a:p>
            <a:pPr lvl="0"/>
            <a:r>
              <a:rPr lang="zh-CN" altLang="en-US"/>
              <a:t>②呕吐：初为乳汁、乳块和食物残渣，后可含胆汁，晚期可吐粪便样液体，说明有肠管梗阻。</a:t>
            </a:r>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p:txBody>
          <a:bodyPr/>
          <a:lstStyle/>
          <a:p>
            <a:pPr lvl="0"/>
            <a:r>
              <a:rPr lang="zh-CN" altLang="en-US"/>
              <a:t>③血便：为重要症状。出现症状的最初几小时大便可正常，以后大便少或无便。约85%病例在发病后6～12h排出果酱样黏液血便，或做直肠指检时发现血便。</a:t>
            </a:r>
            <a:endParaRPr lang="zh-CN" altLang="en-US"/>
          </a:p>
          <a:p>
            <a:pPr lvl="0"/>
            <a:r>
              <a:rPr lang="zh-CN" altLang="en-US"/>
              <a:t>④腹部包块：多数病例在右上腹季肋下可触及有轻微触痛的套叠肿块，呈腊肠样，光滑不太软，稍可移动。晚期发生肠坏死或腹膜炎时，出现腹胀、腹水、腹肌紧张和压痛，不易扪及肿块，有时腹部扪诊和直肠指检双合检查可触及肿块。</a:t>
            </a:r>
            <a:endParaRPr lang="zh-CN" altLang="en-US"/>
          </a:p>
        </p:txBody>
      </p:sp>
      <p:sp>
        <p:nvSpPr>
          <p:cNvPr id="5" name="标题 4"/>
          <p:cNvSpPr>
            <a:spLocks noGrp="1"/>
          </p:cNvSpPr>
          <p:nvPr>
            <p:ph type="title"/>
          </p:nvPr>
        </p:nvSpPr>
        <p:spPr/>
        <p:txBody>
          <a:bodyPr/>
          <a:lstStyle/>
          <a:p>
            <a:endParaRPr lang="zh-CN" altLang="en-US"/>
          </a:p>
        </p:txBody>
      </p:sp>
    </p:spTree>
    <p:custDataLst>
      <p:tags r:id="rId2"/>
    </p:custData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https://d.book118.com/157165010126006036</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wm#"/>
  <p:tag name="KSO_WM_TEMPLATE_CATEGORY" val="custom"/>
  <p:tag name="KSO_WM_TEMPLATE_INDEX" val="20205176"/>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82020_2*l_h_i*1_1_5"/>
  <p:tag name="KSO_WM_UNIT_INDEX" val="1_1_5"/>
  <p:tag name="KSO_WM_UNIT_LAYERLEVEL" val="1_1_1"/>
  <p:tag name="KSO_WM_UNIT_TEXT_FILL_FORE_SCHEMECOLOR_INDEX" val="13"/>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2020_2*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f*1_1_1"/>
  <p:tag name="KSO_WM_UNIT_INDEX" val="1_1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USESOURCEFORMAT_APPLY" val="0"/>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2_2"/>
  <p:tag name="KSO_WM_UNIT_INDEX" val="1_2_2"/>
  <p:tag name="KSO_WM_UNIT_LAYERLEVEL" val="1_1_1"/>
  <p:tag name="KSO_WM_UNIT_LINE_FILL_TYPE" val="2"/>
  <p:tag name="KSO_WM_UNIT_LINE_FORE_SCHEMECOLOR_INDEX" val="6"/>
  <p:tag name="KSO_WM_UNIT_TYPE" val="l_h_i"/>
  <p:tag name="KSO_WM_UNIT_USESOURCEFORMAT_APPLY" val="0"/>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82020_2*l_h_i*1_2_5"/>
  <p:tag name="KSO_WM_UNIT_INDEX" val="1_2_5"/>
  <p:tag name="KSO_WM_UNIT_LAYERLEVEL" val="1_1_1"/>
  <p:tag name="KSO_WM_UNIT_TEXT_FILL_FORE_SCHEMECOLOR_INDEX" val="13"/>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2020_2*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f*1_2_1"/>
  <p:tag name="KSO_WM_UNIT_INDEX" val="1_2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USESOURCEFORMAT_APPLY" val="0"/>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3_2"/>
  <p:tag name="KSO_WM_UNIT_INDEX" val="1_3_2"/>
  <p:tag name="KSO_WM_UNIT_LAYERLEVEL" val="1_1_1"/>
  <p:tag name="KSO_WM_UNIT_LINE_FILL_TYPE" val="2"/>
  <p:tag name="KSO_WM_UNIT_LINE_FORE_SCHEMECOLOR_INDEX" val="7"/>
  <p:tag name="KSO_WM_UNIT_TYPE" val="l_h_i"/>
  <p:tag name="KSO_WM_UNIT_USESOURCEFORMAT_APPLY" val="0"/>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82020_2*l_h_i*1_3_5"/>
  <p:tag name="KSO_WM_UNIT_INDEX" val="1_3_5"/>
  <p:tag name="KSO_WM_UNIT_LAYERLEVEL" val="1_1_1"/>
  <p:tag name="KSO_WM_UNIT_TEXT_FILL_FORE_SCHEMECOLOR_INDEX" val="13"/>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2020_2*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f*1_3_1"/>
  <p:tag name="KSO_WM_UNIT_INDEX" val="1_3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2020_2*l_i*1_1"/>
  <p:tag name="KSO_WM_UNIT_INDEX" val="1_1"/>
  <p:tag name="KSO_WM_UNIT_LAYERLEVEL" val="1_1"/>
  <p:tag name="KSO_WM_UNIT_TEXT_FILL_FORE_SCHEMECOLOR_INDEX" val="13"/>
  <p:tag name="KSO_WM_UNIT_TEXT_FILL_TYPE" val="1"/>
  <p:tag name="KSO_WM_UNIT_TYPE" val="l_i"/>
  <p:tag name="KSO_WM_UNIT_USESOURCEFORMAT_APPLY" val="0"/>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82020_2*l_i*1_2"/>
  <p:tag name="KSO_WM_UNIT_INDEX" val="1_2"/>
  <p:tag name="KSO_WM_UNIT_LAYERLEVEL" val="1_1"/>
  <p:tag name="KSO_WM_UNIT_TEXT_FILL_FORE_SCHEMECOLOR_INDEX" val="13"/>
  <p:tag name="KSO_WM_UNIT_TEXT_FILL_TYPE" val="1"/>
  <p:tag name="KSO_WM_UNIT_TYPE" val="l_i"/>
  <p:tag name="KSO_WM_UNIT_USESOURCEFORMAT_APPLY" val="0"/>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82020_2*l_h_i*1_1_1"/>
  <p:tag name="KSO_WM_UNIT_INDEX" val="1_1_1"/>
  <p:tag name="KSO_WM_UNIT_LAYERLEVEL" val="1_1_1"/>
  <p:tag name="KSO_WM_UNIT_TEXT_FILL_FORE_SCHEMECOLOR_INDEX" val="13"/>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82020_2*l_h_i*1_2_1"/>
  <p:tag name="KSO_WM_UNIT_INDEX" val="1_2_1"/>
  <p:tag name="KSO_WM_UNIT_LAYERLEVEL" val="1_1_1"/>
  <p:tag name="KSO_WM_UNIT_TEXT_FILL_FORE_SCHEMECOLOR_INDEX" val="13"/>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82020_2*l_h_i*1_3_1"/>
  <p:tag name="KSO_WM_UNIT_INDEX" val="1_3_1"/>
  <p:tag name="KSO_WM_UNIT_LAYERLEVEL" val="1_1_1"/>
  <p:tag name="KSO_WM_UNIT_TEXT_FILL_FORE_SCHEMECOLOR_INDEX" val="13"/>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1_3"/>
  <p:tag name="KSO_WM_UNIT_INDEX" val="1_1_3"/>
  <p:tag name="KSO_WM_UNIT_LAYERLEVEL" val="1_1_1"/>
  <p:tag name="KSO_WM_UNIT_TYPE" val="l_h_i"/>
  <p:tag name="KSO_WM_UNIT_USESOURCEFORMAT_APPLY" val="0"/>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2_3"/>
  <p:tag name="KSO_WM_UNIT_INDEX" val="1_2_3"/>
  <p:tag name="KSO_WM_UNIT_LAYERLEVEL" val="1_1_1"/>
  <p:tag name="KSO_WM_UNIT_TYPE" val="l_h_i"/>
  <p:tag name="KSO_WM_UNIT_USESOURCEFORMAT_APPLY" val="0"/>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HIGHLIGHT" val="0"/>
  <p:tag name="KSO_WM_UNIT_ID" val="diagram20182020_2*l_h_i*1_3_3"/>
  <p:tag name="KSO_WM_UNIT_INDEX" val="1_3_3"/>
  <p:tag name="KSO_WM_UNIT_LAYERLEVEL" val="1_1_1"/>
  <p:tag name="KSO_WM_UNIT_TYPE" val="l_h_i"/>
  <p:tag name="KSO_WM_UNIT_USESOURCEFORMAT_APPLY" val="0"/>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82020_2*l_h_i*1_1_6"/>
  <p:tag name="KSO_WM_UNIT_INDEX" val="1_1_6"/>
  <p:tag name="KSO_WM_UNIT_LAYERLEVEL" val="1_1_1"/>
  <p:tag name="KSO_WM_UNIT_TEXT_FILL_FORE_SCHEMECOLOR_INDEX" val="13"/>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82020_2*l_h_i*1_2_6"/>
  <p:tag name="KSO_WM_UNIT_INDEX" val="1_2_6"/>
  <p:tag name="KSO_WM_UNIT_LAYERLEVEL" val="1_1_1"/>
  <p:tag name="KSO_WM_UNIT_TEXT_FILL_FORE_SCHEMECOLOR_INDEX" val="13"/>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20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82020_2*l_h_i*1_3_6"/>
  <p:tag name="KSO_WM_UNIT_INDEX" val="1_3_6"/>
  <p:tag name="KSO_WM_UNIT_LAYERLEVEL" val="1_1_1"/>
  <p:tag name="KSO_WM_UNIT_TEXT_FILL_FORE_SCHEMECOLOR_INDEX" val="13"/>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SLIDE_ITEM_CNT" val="3"/>
  <p:tag name="KSO_WM_TEMPLATE_CATEGORY" val="custom"/>
  <p:tag name="KSO_WM_TEMPLATE_INDEX" val="20205176"/>
</p:tagLst>
</file>

<file path=ppt/tags/tag241.xml><?xml version="1.0" encoding="utf-8"?>
<p:tagLst xmlns:p="http://schemas.openxmlformats.org/presentationml/2006/main">
  <p:tag name="KSO_WM_BEAUTIFY_FLAG" val="#wm#"/>
  <p:tag name="KSO_WM_TEMPLATE_CATEGORY" val="custom"/>
  <p:tag name="KSO_WM_TEMPLATE_INDEX" val="20205176"/>
</p:tagLst>
</file>

<file path=ppt/tags/tag242.xml><?xml version="1.0" encoding="utf-8"?>
<p:tagLst xmlns:p="http://schemas.openxmlformats.org/presentationml/2006/main">
  <p:tag name="KSO_WM_BEAUTIFY_FLAG" val="#wm#"/>
  <p:tag name="KSO_WM_TEMPLATE_CATEGORY" val="custom"/>
  <p:tag name="KSO_WM_TEMPLATE_INDEX" val="20205176"/>
</p:tagLst>
</file>

<file path=ppt/tags/tag243.xml><?xml version="1.0" encoding="utf-8"?>
<p:tagLst xmlns:p="http://schemas.openxmlformats.org/presentationml/2006/main">
  <p:tag name="KSO_WM_BEAUTIFY_FLAG" val="#wm#"/>
  <p:tag name="KSO_WM_TEMPLATE_CATEGORY" val="custom"/>
  <p:tag name="KSO_WM_TEMPLATE_INDEX" val="20205176"/>
</p:tagLst>
</file>

<file path=ppt/tags/tag244.xml><?xml version="1.0" encoding="utf-8"?>
<p:tagLst xmlns:p="http://schemas.openxmlformats.org/presentationml/2006/main">
  <p:tag name="KSO_WM_BEAUTIFY_FLAG" val="#wm#"/>
  <p:tag name="KSO_WM_TEMPLATE_CATEGORY" val="custom"/>
  <p:tag name="KSO_WM_TEMPLATE_INDEX" val="20205176"/>
</p:tagLst>
</file>

<file path=ppt/tags/tag245.xml><?xml version="1.0" encoding="utf-8"?>
<p:tagLst xmlns:p="http://schemas.openxmlformats.org/presentationml/2006/main">
  <p:tag name="KSO_WM_BEAUTIFY_FLAG" val="#wm#"/>
  <p:tag name="KSO_WM_TEMPLATE_CATEGORY" val="custom"/>
  <p:tag name="KSO_WM_TEMPLATE_INDEX" val="20205176"/>
</p:tagLst>
</file>

<file path=ppt/tags/tag246.xml><?xml version="1.0" encoding="utf-8"?>
<p:tagLst xmlns:p="http://schemas.openxmlformats.org/presentationml/2006/main">
  <p:tag name="KSO_WM_BEAUTIFY_FLAG" val="#wm#"/>
  <p:tag name="KSO_WM_TEMPLATE_CATEGORY" val="custom"/>
  <p:tag name="KSO_WM_TEMPLATE_INDEX" val="20205176"/>
</p:tagLst>
</file>

<file path=ppt/tags/tag247.xml><?xml version="1.0" encoding="utf-8"?>
<p:tagLst xmlns:p="http://schemas.openxmlformats.org/presentationml/2006/main">
  <p:tag name="KSO_WM_BEAUTIFY_FLAG" val="#wm#"/>
  <p:tag name="KSO_WM_TEMPLATE_CATEGORY" val="custom"/>
  <p:tag name="KSO_WM_TEMPLATE_INDEX" val="20205176"/>
</p:tagLst>
</file>

<file path=ppt/tags/tag248.xml><?xml version="1.0" encoding="utf-8"?>
<p:tagLst xmlns:p="http://schemas.openxmlformats.org/presentationml/2006/main">
  <p:tag name="KSO_WM_BEAUTIFY_FLAG" val="#wm#"/>
  <p:tag name="KSO_WM_TEMPLATE_CATEGORY" val="custom"/>
  <p:tag name="KSO_WM_TEMPLATE_INDEX" val="20205176"/>
</p:tagLst>
</file>

<file path=ppt/tags/tag249.xml><?xml version="1.0" encoding="utf-8"?>
<p:tagLst xmlns:p="http://schemas.openxmlformats.org/presentationml/2006/main">
  <p:tag name="KSO_WM_BEAUTIFY_FLAG" val="#wm#"/>
  <p:tag name="KSO_WM_TEMPLATE_CATEGORY" val="custom"/>
  <p:tag name="KSO_WM_TEMPLATE_INDEX" val="20205176"/>
</p:tagLst>
</file>

<file path=ppt/tags/tag250.xml><?xml version="1.0" encoding="utf-8"?>
<p:tagLst xmlns:p="http://schemas.openxmlformats.org/presentationml/2006/main">
  <p:tag name="KSO_WM_BEAUTIFY_FLAG" val="#wm#"/>
  <p:tag name="KSO_WM_TEMPLATE_CATEGORY" val="custom"/>
  <p:tag name="KSO_WM_TEMPLATE_INDEX" val="20205176"/>
</p:tagLst>
</file>

<file path=ppt/tags/tag251.xml><?xml version="1.0" encoding="utf-8"?>
<p:tagLst xmlns:p="http://schemas.openxmlformats.org/presentationml/2006/main">
  <p:tag name="KSO_WM_BEAUTIFY_FLAG" val="#wm#"/>
  <p:tag name="KSO_WM_TEMPLATE_CATEGORY" val="custom"/>
  <p:tag name="KSO_WM_TEMPLATE_INDEX" val="20205176"/>
</p:tagLst>
</file>

<file path=ppt/tags/tag25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主题">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Calibri Light</vt:lpstr>
      <vt:lpstr>宋体</vt:lpstr>
      <vt:lpstr>微软雅黑</vt:lpstr>
      <vt:lpstr>Office Theme</vt:lpstr>
      <vt:lpstr>肠套叠</vt:lpstr>
      <vt:lpstr>PowerPoint Presentation</vt:lpstr>
      <vt:lpstr>【病历汇报】</vt:lpstr>
      <vt:lpstr>PowerPoint Presentation</vt:lpstr>
      <vt:lpstr>PowerPoint Presentation</vt:lpstr>
      <vt:lpstr>PowerPoint Presentation</vt:lpstr>
      <vt:lpstr>【护士长提问】</vt:lpstr>
      <vt:lpstr>什么是肠套叠？</vt:lpstr>
      <vt:lpstr>肠套叠依据其套入部位不同分为哪几种？</vt:lpstr>
      <vt:lpstr>PowerPoint Presentation</vt:lpstr>
      <vt:lpstr>PowerPoint Presentation</vt:lpstr>
      <vt:lpstr>肠套叠的临床表现有哪些？</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2024-09-11T16:07:01.533</cp:lastPrinted>
  <dcterms:created xsi:type="dcterms:W3CDTF">2024-09-11T08:07:01Z</dcterms:created>
  <dcterms:modified xsi:type="dcterms:W3CDTF">2024-09-11T08:07:04Z</dcterms:modified>
</cp:coreProperties>
</file>