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741A34-DA6A-4705-96CA-B262BBF08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E74A2C-8E93-48AA-B9B6-6A718F4C7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F48C86-0662-44D8-892D-69A419D9E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79858B-B718-4C28-A035-3D6D8957B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F565F-C159-4A35-A8B4-6170378BB3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0415FF-B419-443F-81BB-FFF577F2B4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676A38-30AA-425E-9355-CCB9A703D7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9E12D-8036-4FD2-9771-C55D94818C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E2EABF-A509-488F-B719-29613E4EA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4339E-0C2A-4B13-8EFC-5C038ED9D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BA088F-2B31-4F81-8225-EA5552914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651261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机械设计基础第16章直线运动导轨</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直线运动导轨的结构与原理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直线运动导轨的选型与设计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直线运动导轨的制造与加工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直线运动导轨的安装与调试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直线运动导轨的应用与维护</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直线运动导轨概述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48" r="335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t="3047" b="304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670" r="306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直线运动导轨是一种用于支撑和引导运动部件沿着直线轨迹运动的机械元件。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根据结构形式和使用特点，直线运动导轨可分为滑动导轨、滚动导轨和静压导轨等类型。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确保运动部件沿预定轨迹进行精确、稳定的直线运动。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导向作用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375" r="12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支撑作用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减振作用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9875" b="9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承受并传递运动部件的重量、切削力等载荷，保证机械系统的刚度和稳定性。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通过阻尼和刚度特性，减少或消除机械系统振动，提高加工精度和稳定性。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直线运动导轨的作用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527" b="55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直线运动导轨的发展历程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初期阶段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以传统滑动导轨为主，结构简单但摩擦阻力大、磨损快。</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滚动导轨逐渐普及，以滚动摩擦代替滑动摩擦，提高了运动精度和效率。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现代阶段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静压导轨等新型导轨不断涌现，具有高精度、高刚度、低摩擦等特点，满足了高精度、高效率的机械加工需求。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直线运动导轨的结构与原理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87" r="1518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6803" r="680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直线运动导轨的结构组成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通常由高强度、耐磨材料制成，提供稳定的导向和支撑。</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与导轨本体配合，实现直线运动，通常具有滚动或滑动接触方式。</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在滑块与导轨之间提供滚动摩擦，减小摩擦阻力，提高运动效率。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用于保持滚动体的位置，防止其脱落，同时起到防尘、密封作用。</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导轨本体</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滑块/滑座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滚动体</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保持架/端盖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通过导轨本体的形状和精度，以及滑块/滑座的配合，实现精确的直线导向。</a:t>
            </a:r>
          </a:p>
        </p:txBody>
      </p:sp>
      <p:pic>
        <p:nvPicPr>
          <p:cNvPr id="6" name="Picture 6"/>
          <p:cNvPicPr>
            <a:picLocks noChangeAspect="1"/>
          </p:cNvPicPr>
          <p:nvPr/>
        </p:nvPicPr>
        <p:blipFill>
          <a:blip r:embed="rId2"/>
          <a:srcRect l="8789" r="878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导向原理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通过驱动装置（如电机、气缸等）带动滑块/滑座在导轨上作直线运动。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传动原理</a:t>
            </a:r>
          </a:p>
        </p:txBody>
      </p:sp>
      <p:pic>
        <p:nvPicPr>
          <p:cNvPr id="10" name="Picture 10"/>
          <p:cNvPicPr>
            <a:picLocks noChangeAspect="1"/>
          </p:cNvPicPr>
          <p:nvPr/>
        </p:nvPicPr>
        <p:blipFill>
          <a:blip r:embed="rId3"/>
          <a:srcRect l="9326" r="93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963" r="1196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利用滚动或滑动摩擦，减小运动过程中的摩擦阻力，提高运动效率。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摩擦原理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直线运动导轨的工作原理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精度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直线运动导轨的精度主要取决于导轨本体的制造精度、滑块/滑座的配合精度以及驱动装置的精度。高精度导轨能够实现微米甚至纳米级的定位精度。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刚度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直线运动导轨的刚度是指其在承受载荷时抵抗变形的能力。高刚度导轨能够减小运动过程中的振动和变形，提高系统的稳定性和可靠性。刚度主要取决于导轨本体的材料、截面形状和尺寸等因素。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直线运动导轨的精度与刚度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直线运动导轨的选型与设计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根据实际应用需求，选择能够承受相应负载的直线运动导轨，确保其稳定性和可靠性。</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负载能力</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根据设备或系统的精度要求，选择相应精度等级的直线运动导轨，以保证运动精度。</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精度等级</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根据实际需求，选择适合的直线运动导轨，以确保其能够满足设备或系统的运动速度要求。</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运动速度</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考虑设备或系统所处的工作环境，选择具有相应防护等级和耐候性的直线运动导轨。</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环境适应性</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选型原则与方法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根据实际需求，确定直线运动导轨的设计参数，如长度、宽度、高度、负载能力等。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确定设计参数</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完成初步设计后，需要进行校核和优化，确保设计满足实际需求和使用要求。</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校核与优化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根据实际需求和使用环境，选择合适的材料，如铝合金、钢等，以确保直线运动导轨的强度和稳定性。</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选择合适的材料</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根据设计参数和材料选择，设计直线运动导轨的结构，包括导轨截面形状、连接方式等。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设计导轨结构</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设计过程中需要考虑润滑方式和密封措施，以减少摩擦阻力和防止灰尘等杂质进入导轨内部。</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考虑润滑与密封</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设计步骤与注意事项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https://d.book118.com/157165126112006035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2024-09-10T02:27:41.333</cp:lastPrinted>
  <dcterms:created xsi:type="dcterms:W3CDTF">2024-09-09T18:27:41Z</dcterms:created>
  <dcterms:modified xsi:type="dcterms:W3CDTF">2024-09-09T18:27:43Z</dcterms:modified>
</cp:coreProperties>
</file>