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B867BCB-354A-4518-91E0-444EF7BEE4A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C36EEE-E276-4429-B99D-0DB3B0F07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227B3-340A-4603-B4F0-D261C3FEE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6B62B9-8536-40CE-9F10-594239051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62A6F0-7709-40E3-A0DD-368A876C4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8F8ADF-04E9-4045-AE94-E6937B3542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9CCF0F-FC7F-4DA2-A131-4040AE9BDE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3976D1-D9E8-41ED-B75F-F736DC7F52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461E04-9971-4E9C-9246-4144027A3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64A82B-27BA-4683-A8B1-1EA0ECFB5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B51BD-8C13-41BA-8C63-681242343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B7881-9523-4F47-AF0A-8BF39ABC3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CFF6027-EF46-486D-9CED-39853CF52A9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56C66DF-53AE-451E-98F9-5A8CBD99FBA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610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教学培训中的智能化探索</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教学培训中的智能化探索</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智能化技术在在线学习中的应用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智能化技术在企业培训中的应用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未来智能化教学培训发展趋势</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智能化教学培训的挑战与应对策略</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教学培训中的智能化探索</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智能化教学</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教学是指利用人工智能、大数据等技术改进教学方法和效果。通过个性化、互动性强的教学方式，提高学习者的学习效率和质量。智能化教学可以根据学习者的个性化需求和学习状态，为其提供针对性的学习资源，使教学更加高效和精准。</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智能化教学</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根据学习者需求提供定制化教学内容</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个性化教学</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鼓励学习者参与讨论和互动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互动性强</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通过智能化教学方法提高学习效率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学习效率提升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确保教育质量和教学效果</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质量保障</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智能化培训</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根据员工需求和岗位要求个性化定制培训计划</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定制化培训内容</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激发员工学习热情，提升学习效果</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学习积极性提升</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及时了解员工学习情况和问题，调整培训方向</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实时反馈</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智能化评估</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利用大数据分析学习者和培训效果</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采用智能化工具进行学习评估</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智能化测评</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提供准确、客观的评估数据</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精准评估结果</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根据评估结果提供个性化学习建议</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建议反馈</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智能化评估</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化评估是指利用智能化技术对学习者和培训效果进行全面评估。通过数据分析、智能化测评等手段，提供精准、客观的评估结果和建议。智能化评估可以帮助教育机构和企业更好地了解培训效果，及时调整教学方向和培训计划，提升教育培训的质量和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智能化技术在在线学习中的应用</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在线学习平台</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在线学习平台利用智能化技术，如智能推荐系统和在线作业自动批阅，提高学习效率和个性化学习体验。学习者可以根据推荐内容选择学习资源，同时节省时间并获得及时反馈。</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个性化学习</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根据学习者兴趣和水平推荐学习资源</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个性化内容推荐</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根据学习者掌握情况调整难度和学习节奏</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学习进度自适应调整</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提供个性化的学习路径和学习方式</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多样化学习路径</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及时提供学习者学习情况反馈</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实时学习反馈</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虚拟实验室</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虚拟实验室能降低实验风险</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实验安全性</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方便学习者远程实验和资源调用</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资源共享</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提供直观的实验过程展示</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实验可视化</a:t>
            </a:r>
            <a:endParaRPr lang="en-US" sz="3000" b="0" strike="noStrike" spc="-1">
              <a:solidFill>
                <a:srgbClr val="000000"/>
              </a:solidFill>
              <a:latin typeface="Arial"/>
            </a:endParaRPr>
          </a:p>
        </p:txBody>
      </p:sp>
      <p:sp>
        <p:nvSpPr>
          <p:cNvPr id="13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实时问题解答</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及时回答学习者疑问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提供解决方案</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学习跟踪反馈</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记录学习过程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评估学习效果</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学习进度管理</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帮助规划学习进度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提醒学习者任务和目标</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智能辅导系统</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个性化辅导</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根据学习者特点提供个性化辅导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调整学习方式和节奏</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智能化技术在教育培训中的应用不断创新与发展，为学习者提供更高效、个性化的学习体验。通过智能化技术的整合，教学培训将更加智能化，从而促进学习者的学习动力和学习成效。</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智能化技术在企业培训中的应用</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企业培训需求分析</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企业培训需求分析是了解员工培训需求的重要步骤。智能化技术可以通过数据分析帮助企业更准确地掌握员工的培训需求，同时提供定制化的培训方案，提高培训效果。</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虚拟培训环境</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通过虚拟现实技术提供身临其境的培训体验</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沉浸式体验</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虚拟环境中获取学员表现数据，及时调整培训方案</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实时反馈</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与虚拟环境中的对象互动，增强学习效果</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多维互动</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实时问题解答</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自动回答学员学习过程中的问题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提供更快速的解决方案</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学习历史分析</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追踪学员学习历史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为学员提供学习建议和反馈</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情感分析</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通过语音和文字识别了解学员的情感状态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调整教学方式以提供更好的学习体验</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人工智能辅助教练</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根据个人学习习惯和水平制定个性化学习计划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提供个性化的学习资源和题目</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实时数据分析</a:t>
            </a:r>
            <a:endParaRPr lang="en-US" sz="3600" b="0" strike="noStrike" spc="-1">
              <a:solidFill>
                <a:schemeClr val="dk1"/>
              </a:solidFill>
              <a:latin typeface="Arial"/>
            </a:endParaRPr>
          </a:p>
        </p:txBody>
      </p:sp>
      <p:sp>
        <p:nvSpPr>
          <p:cNvPr id="18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实时数据分析是指通过智能化技术即时分析培训过程中产生的数据，并根据分析结果进行调整和优化培训方案。实时数据分析能够帮助企业快速发现问题，并及时采取措施，提高培训效果。</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https://d.book118.com/157166101011006055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教学培训中的智能化探索</vt:lpstr>
      <vt:lpstr>目录</vt:lpstr>
      <vt:lpstr>第1章 教学培训中的智能化探索</vt:lpstr>
      <vt:lpstr> </vt:lpstr>
      <vt:lpstr>智能化教学</vt:lpstr>
      <vt:lpstr>智能化培训</vt:lpstr>
      <vt:lpstr>智能化评估</vt:lpstr>
      <vt:lpstr>智能化评估</vt:lpstr>
      <vt:lpstr>第2章 智能化技术在在线学习中的应用</vt:lpstr>
      <vt:lpstr> </vt:lpstr>
      <vt:lpstr>个性化学习</vt:lpstr>
      <vt:lpstr>虚拟实验室</vt:lpstr>
      <vt:lpstr>智能辅导系统</vt:lpstr>
      <vt:lpstr>结语</vt:lpstr>
      <vt:lpstr>第3章 智能化技术在企业培训中的应用</vt:lpstr>
      <vt:lpstr> </vt:lpstr>
      <vt:lpstr>虚拟培训环境</vt:lpstr>
      <vt:lpstr>人工智能辅助教练</vt:lpstr>
      <vt:lpstr>实时数据分析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2024-09-29T14:42:25.987</cp:lastPrinted>
  <dcterms:created xsi:type="dcterms:W3CDTF">2024-09-29T06:42:26Z</dcterms:created>
  <dcterms:modified xsi:type="dcterms:W3CDTF">2024-09-29T06:42:28Z</dcterms:modified>
</cp:coreProperties>
</file>