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66D77-4EC3-4D56-9AD9-5CD14A23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B3F92-426F-4948-9C46-2913EB375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E7B9-3E0D-4BDC-9164-E8BF0223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71A97-6A04-4B53-A416-2F50E7D9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6C72E-14BD-4022-B32F-5182135C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2ABD7-F707-40F4-8F97-FCBB017E1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567A85-7658-4351-BEB2-8079DDB9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05BA6-F80A-4AE4-8705-8A51876A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66F4A-C0C3-41E7-A5A3-E3654922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4D78A-99D9-4948-92C4-B91F3A84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3D692-EEE9-47F8-8675-C319F2D9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200201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心理健康普查工作推进情况报告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75" r="2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通过普查宣传和普及心理健康知识，提高公众对心理健康的关注和意识。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评估全国范围内心理健康状况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通过普查，了解全国范围内居民的心理健康状况，包括常见的心理问题、精神障碍等。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建立心理健康数据库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通过普查数据，建立全国心理健康数据库，为后续心理健康研究、预防和治疗提供数据支持。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普查范围覆盖全国各个地区，包括城市和农村，针对不同年龄段、性别、职业的常住居民进行调查。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针对老年人、儿童、青少年、残疾人等特殊群体，制定相应的调查方案和内容，确保普查的全面性和针对性。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特殊群体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全国范围内的常住居民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采用自填式问卷或访谈式问卷，根据不同群体和年龄段设计不同问卷内容，确保调查的准确性和有效性。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采用标准化心理测试量表，对受访者进行心理测试，评估其心理健康状况。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结合问卷调查和心理测试结果，由专业心理医生进行评估和诊断，确保普查结果的准确性和可靠性。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普查准备阶段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我们已与多家医疗机构和心理专家建立了合作关系，确保普查工作的专业性和准确性。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工具研发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完成了普查问卷的设计和测试，确保问卷内容符合目标人群的特点，并进行了小范围的预测试，对问卷进行了必要的调整。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制定了全面的宣传计划，通过线上、线下多渠道进行普查工作的宣传，提高目标人群的参与度。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按照计划，我们在全国范围内开展了心理健康普查工作，确保每个环节的顺利进行。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通过线上和线下两种方式进行数据收集，并实时监控数据质量，确保数据的真实性和完整性。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针对在普查过程中出现的问题，我们及时进行了处理和解决，确保普查工作的顺利进行。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普查实施阶段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根据分析结果，撰写了详细的心理健康普查报告，对目标人群的心理健康状况进行了全面的描述和解读。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对收集到的数据进行了深入的分析，包括描述性统计、因子分析和相关分析等，挖掘出目标人群的心理健康状况和特点。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将普查报告反馈给相关政府部门和合作单位，为制定针对性的心理健康政策和措施提供科学依据。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普查总结阶段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https://d.book118.com/157200201046006051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2024-09-24T07:32:15.256</cp:lastPrinted>
  <dcterms:created xsi:type="dcterms:W3CDTF">2024-09-23T23:32:15Z</dcterms:created>
  <dcterms:modified xsi:type="dcterms:W3CDTF">2024-09-23T23:32:17Z</dcterms:modified>
</cp:coreProperties>
</file>