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CD2DC8-F268-4EAA-9189-913E1753A1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6058A-4A04-4070-965C-AF5276500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BDA3EF-3FC2-4674-8A5C-91489E32D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724212-2CB0-4135-8F3E-0657CAF31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C0D49B-038D-4708-BA48-42519A4910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2BB40D-53D2-444E-B89D-24B4A33109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9D948E-77BB-4B9A-B0FF-EBD43967E9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BAFCAA-0860-48D4-9CF8-CFAC7CDBF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7D77F9-A788-416F-AB04-04D8F6E689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B3BF1E-6EE7-4F82-A7A1-A6A42B8D0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078D10-04FF-48F0-9BC7-B3C0FEED12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0002203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烟草制造行业竞争格局分析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烟草制造行业概况
市场份额与增长趋势
竞争对手分析与定位
产品组合与创新策略
生产成本与效率评估
消费者偏好与市场细分
法规与监管影响分析
可持续性与未来发展展望</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烟草制造行业概况</a:t>
            </a:r>
          </a:p>
        </p:txBody>
      </p:sp>
      <p:sp>
        <p:nvSpPr>
          <p:cNvPr id="3" name="Subtitle 2"/>
          <p:cNvSpPr>
            <a:spLocks noGrp="1"/>
          </p:cNvSpPr>
          <p:nvPr>
            <p:ph type="subTitle" idx="1"/>
          </p:nvPr>
        </p:nvSpPr>
        <p:spPr/>
        <p:txBody>
          <a:bodyPr/>
          <a:lstStyle/>
          <a:p>
            <a:r>
              <a:t>烟草制造行业竞争格局分析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烟草制造行业概况</a:t>
            </a:r>
          </a:p>
        </p:txBody>
      </p:sp>
      <p:sp>
        <p:nvSpPr>
          <p:cNvPr id="3" name="Text Placeholder 2"/>
          <p:cNvSpPr>
            <a:spLocks noGrp="1"/>
          </p:cNvSpPr>
          <p:nvPr>
            <p:ph type="body" idx="1"/>
          </p:nvPr>
        </p:nvSpPr>
        <p:spPr/>
        <p:txBody>
          <a:bodyPr/>
          <a:lstStyle/>
          <a:p>
            <a:r>
              <a:t>烟草制造行业概况</a:t>
            </a:r>
          </a:p>
        </p:txBody>
      </p:sp>
      <p:sp>
        <p:nvSpPr>
          <p:cNvPr id="4" name="Content Placeholder 3"/>
          <p:cNvSpPr>
            <a:spLocks noGrp="1"/>
          </p:cNvSpPr>
          <p:nvPr>
            <p:ph sz="half" idx="2"/>
          </p:nvPr>
        </p:nvSpPr>
        <p:spPr/>
        <p:txBody>
          <a:bodyPr/>
          <a:lstStyle/>
          <a:p>
            <a:r>
              <a:t>本章将介绍烟草制造行业的整体情况，包括市场规模、产业链、政策法规等方面。随着健康意识的提高，吸烟率逐渐下降，但烟草行业仍然是一个巨大的市场。产业链涵盖了种植、生产、销售等多个环节，其中中国是世界最大的烟草生产和消费国。政府在监管方面采取了一系列措施，如税收政策和健康警示标签，对烟草行业产生深远影响。</a:t>
            </a:r>
          </a:p>
          <a:p/>
        </p:txBody>
      </p:sp>
      <p:sp>
        <p:nvSpPr>
          <p:cNvPr id="5" name="Text Placeholder 4"/>
          <p:cNvSpPr>
            <a:spLocks noGrp="1"/>
          </p:cNvSpPr>
          <p:nvPr>
            <p:ph type="body" idx="3"/>
          </p:nvPr>
        </p:nvSpPr>
        <p:spPr/>
        <p:txBody>
          <a:bodyPr/>
          <a:lstStyle/>
          <a:p>
            <a:r>
              <a:t>消费者趋势分析</a:t>
            </a:r>
          </a:p>
        </p:txBody>
      </p:sp>
      <p:sp>
        <p:nvSpPr>
          <p:cNvPr id="6" name="Content Placeholder 5"/>
          <p:cNvSpPr>
            <a:spLocks noGrp="1"/>
          </p:cNvSpPr>
          <p:nvPr>
            <p:ph sz="half" idx="4"/>
          </p:nvPr>
        </p:nvSpPr>
        <p:spPr/>
        <p:txBody>
          <a:bodyPr/>
          <a:lstStyle/>
          <a:p>
            <a:r>
              <a:t>本节将深入研究消费者的行为和态度。随着健康意识的崛起，消费者更加注重健康和生活品质，导致烟草产品需求下降。同时，年轻一代的审美和价值观也对烟草行业带来挑战，他们更倾向于健康的生活方式。了解消费者趋势对行业未来发展至关重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烟草制造行业概况</a:t>
            </a:r>
          </a:p>
        </p:txBody>
      </p:sp>
      <p:sp>
        <p:nvSpPr>
          <p:cNvPr id="3" name="Text Placeholder 2"/>
          <p:cNvSpPr>
            <a:spLocks noGrp="1"/>
          </p:cNvSpPr>
          <p:nvPr>
            <p:ph type="body" idx="1"/>
          </p:nvPr>
        </p:nvSpPr>
        <p:spPr/>
        <p:txBody>
          <a:bodyPr/>
          <a:lstStyle/>
          <a:p>
            <a:r>
              <a:t>技术创新与生产优化</a:t>
            </a:r>
          </a:p>
        </p:txBody>
      </p:sp>
      <p:sp>
        <p:nvSpPr>
          <p:cNvPr id="4" name="Content Placeholder 3"/>
          <p:cNvSpPr>
            <a:spLocks noGrp="1"/>
          </p:cNvSpPr>
          <p:nvPr>
            <p:ph sz="half" idx="2"/>
          </p:nvPr>
        </p:nvSpPr>
        <p:spPr/>
        <p:txBody>
          <a:bodyPr/>
          <a:lstStyle/>
          <a:p>
            <a:r>
              <a:t>这一部分将探讨烟草制造中的技术创新和生产优化趋势。随着自动化和数字化技术的应用，生产效率得到提高，成本降低，同时也减少了劳动力需求。新型烟草制造技术的发展将对行业结构和竞争格局产生深远影响。</a:t>
            </a:r>
          </a:p>
          <a:p/>
        </p:txBody>
      </p:sp>
      <p:sp>
        <p:nvSpPr>
          <p:cNvPr id="5" name="Text Placeholder 4"/>
          <p:cNvSpPr>
            <a:spLocks noGrp="1"/>
          </p:cNvSpPr>
          <p:nvPr>
            <p:ph type="body" idx="3"/>
          </p:nvPr>
        </p:nvSpPr>
        <p:spPr/>
        <p:txBody>
          <a:bodyPr/>
          <a:lstStyle/>
          <a:p>
            <a:r>
              <a:t>可持续发展与绿色制造</a:t>
            </a:r>
          </a:p>
        </p:txBody>
      </p:sp>
      <p:sp>
        <p:nvSpPr>
          <p:cNvPr id="6" name="Content Placeholder 5"/>
          <p:cNvSpPr>
            <a:spLocks noGrp="1"/>
          </p:cNvSpPr>
          <p:nvPr>
            <p:ph sz="half" idx="4"/>
          </p:nvPr>
        </p:nvSpPr>
        <p:spPr/>
        <p:txBody>
          <a:bodyPr/>
          <a:lstStyle/>
          <a:p>
            <a:r>
              <a:t>这一部分将关注烟草行业在可持续发展方面的努力。环保和可持续性已经成为全球焦点，烟草制造企业也在努力减少环境影响，推出绿色制造倡议。绿色烟草产品和包装设计成为竞争的亮点。</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烟草制造行业概况</a:t>
            </a:r>
          </a:p>
        </p:txBody>
      </p:sp>
      <p:sp>
        <p:nvSpPr>
          <p:cNvPr id="3" name="Text Placeholder 2"/>
          <p:cNvSpPr>
            <a:spLocks noGrp="1"/>
          </p:cNvSpPr>
          <p:nvPr>
            <p:ph type="body" idx="1"/>
          </p:nvPr>
        </p:nvSpPr>
        <p:spPr/>
        <p:txBody>
          <a:bodyPr/>
          <a:lstStyle/>
          <a:p>
            <a:r>
              <a:t>市场竞争格局</a:t>
            </a:r>
          </a:p>
        </p:txBody>
      </p:sp>
      <p:sp>
        <p:nvSpPr>
          <p:cNvPr id="4" name="Content Placeholder 3"/>
          <p:cNvSpPr>
            <a:spLocks noGrp="1"/>
          </p:cNvSpPr>
          <p:nvPr>
            <p:ph sz="half" idx="2"/>
          </p:nvPr>
        </p:nvSpPr>
        <p:spPr/>
        <p:txBody>
          <a:bodyPr/>
          <a:lstStyle/>
          <a:p>
            <a:r>
              <a:t>本章将深入分析烟草制造行业的市场竞争格局。主要烟草公司之间的竞争、市场份额分布、新进入者的挑战等方面将被详细探讨。市场格局的变化可能会影响公司的战略和合并收购活动。</a:t>
            </a:r>
          </a:p>
          <a:p/>
        </p:txBody>
      </p:sp>
      <p:sp>
        <p:nvSpPr>
          <p:cNvPr id="5" name="Text Placeholder 4"/>
          <p:cNvSpPr>
            <a:spLocks noGrp="1"/>
          </p:cNvSpPr>
          <p:nvPr>
            <p:ph type="body" idx="3"/>
          </p:nvPr>
        </p:nvSpPr>
        <p:spPr/>
        <p:txBody>
          <a:bodyPr/>
          <a:lstStyle/>
          <a:p>
            <a:r>
              <a:t>政策与法规环境</a:t>
            </a:r>
          </a:p>
        </p:txBody>
      </p:sp>
      <p:sp>
        <p:nvSpPr>
          <p:cNvPr id="6" name="Content Placeholder 5"/>
          <p:cNvSpPr>
            <a:spLocks noGrp="1"/>
          </p:cNvSpPr>
          <p:nvPr>
            <p:ph sz="half" idx="4"/>
          </p:nvPr>
        </p:nvSpPr>
        <p:spPr/>
        <p:txBody>
          <a:bodyPr/>
          <a:lstStyle/>
          <a:p>
            <a:r>
              <a:t>政府的政策和法规对烟草制造行业有着重要影响。这一章将回顾过去几年的政策变化，包括税收政策、健康警示标签和广告法规。政策的不确定性和变化将在未来继续对行业带来挑战。</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烟草制造行业概况</a:t>
            </a:r>
          </a:p>
        </p:txBody>
      </p:sp>
      <p:sp>
        <p:nvSpPr>
          <p:cNvPr id="3" name="Text Placeholder 2"/>
          <p:cNvSpPr>
            <a:spLocks noGrp="1"/>
          </p:cNvSpPr>
          <p:nvPr>
            <p:ph type="body" idx="1"/>
          </p:nvPr>
        </p:nvSpPr>
        <p:spPr/>
        <p:txBody>
          <a:bodyPr/>
          <a:lstStyle/>
          <a:p>
            <a:r>
              <a:t>国际市场与全球化趋势</a:t>
            </a:r>
          </a:p>
        </p:txBody>
      </p:sp>
      <p:sp>
        <p:nvSpPr>
          <p:cNvPr id="4" name="Content Placeholder 3"/>
          <p:cNvSpPr>
            <a:spLocks noGrp="1"/>
          </p:cNvSpPr>
          <p:nvPr>
            <p:ph sz="half" idx="2"/>
          </p:nvPr>
        </p:nvSpPr>
        <p:spPr/>
        <p:txBody>
          <a:bodyPr/>
          <a:lstStyle/>
          <a:p>
            <a:r>
              <a:t>最后一章将聚焦烟草制造行业在国际市场上的地位和全球化趋势。国际贸易、市场扩张和跨国合作将对行业的发展产生影响。了解国际竞争格局对企业的战略决策至关重要。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市场份额与增长趋势</a:t>
            </a:r>
          </a:p>
        </p:txBody>
      </p:sp>
      <p:sp>
        <p:nvSpPr>
          <p:cNvPr id="3" name="Subtitle 2"/>
          <p:cNvSpPr>
            <a:spLocks noGrp="1"/>
          </p:cNvSpPr>
          <p:nvPr>
            <p:ph type="subTitle" idx="1"/>
          </p:nvPr>
        </p:nvSpPr>
        <p:spPr/>
        <p:txBody>
          <a:bodyPr/>
          <a:lstStyle/>
          <a:p>
            <a:r>
              <a:t>烟草制造行业竞争格局分析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市场份额与增长趋势</a:t>
            </a:r>
          </a:p>
        </p:txBody>
      </p:sp>
      <p:sp>
        <p:nvSpPr>
          <p:cNvPr id="3" name="Text Placeholder 2"/>
          <p:cNvSpPr>
            <a:spLocks noGrp="1"/>
          </p:cNvSpPr>
          <p:nvPr>
            <p:ph type="body" idx="1"/>
          </p:nvPr>
        </p:nvSpPr>
        <p:spPr/>
        <p:txBody>
          <a:bodyPr/>
          <a:lstStyle/>
          <a:p>
            <a:r>
              <a:t>市场份额分析</a:t>
            </a:r>
          </a:p>
        </p:txBody>
      </p:sp>
      <p:sp>
        <p:nvSpPr>
          <p:cNvPr id="4" name="Content Placeholder 3"/>
          <p:cNvSpPr>
            <a:spLocks noGrp="1"/>
          </p:cNvSpPr>
          <p:nvPr>
            <p:ph sz="half" idx="2"/>
          </p:nvPr>
        </p:nvSpPr>
        <p:spPr/>
        <p:txBody>
          <a:bodyPr/>
          <a:lstStyle/>
          <a:p>
            <a:r>
              <a:t>市场份额是烟草制造行业竞争格局的核心指标之一。通过分析各家主要企业的市场份额，可以清晰地了解到行业内的领先者和追随者。本章节将深入探讨不同企业的市场份额，包括市场份额排名、份额变化趋势以及竞争对手之间的竞争激烈程度。</a:t>
            </a:r>
          </a:p>
          <a:p/>
        </p:txBody>
      </p:sp>
      <p:sp>
        <p:nvSpPr>
          <p:cNvPr id="5" name="Text Placeholder 4"/>
          <p:cNvSpPr>
            <a:spLocks noGrp="1"/>
          </p:cNvSpPr>
          <p:nvPr>
            <p:ph type="body" idx="3"/>
          </p:nvPr>
        </p:nvSpPr>
        <p:spPr/>
        <p:txBody>
          <a:bodyPr/>
          <a:lstStyle/>
          <a:p>
            <a:r>
              <a:t>增长趋势分析</a:t>
            </a:r>
          </a:p>
        </p:txBody>
      </p:sp>
      <p:sp>
        <p:nvSpPr>
          <p:cNvPr id="6" name="Content Placeholder 5"/>
          <p:cNvSpPr>
            <a:spLocks noGrp="1"/>
          </p:cNvSpPr>
          <p:nvPr>
            <p:ph sz="half" idx="4"/>
          </p:nvPr>
        </p:nvSpPr>
        <p:spPr/>
        <p:txBody>
          <a:bodyPr/>
          <a:lstStyle/>
          <a:p>
            <a:r>
              <a:t>烟草制造行业的增长趋势是投资者和决策者关注的重要因素。我们将详细研究市场的增长趋势，包括过去几年的增长率、未来预测以及影响增长的关键因素。这将有助于企业制定战略计划，以适应市场的动态变化。</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市场份额与增长趋势</a:t>
            </a:r>
          </a:p>
        </p:txBody>
      </p:sp>
      <p:sp>
        <p:nvSpPr>
          <p:cNvPr id="3" name="Text Placeholder 2"/>
          <p:cNvSpPr>
            <a:spLocks noGrp="1"/>
          </p:cNvSpPr>
          <p:nvPr>
            <p:ph type="body" idx="1"/>
          </p:nvPr>
        </p:nvSpPr>
        <p:spPr/>
        <p:txBody>
          <a:bodyPr/>
          <a:lstStyle/>
          <a:p>
            <a:r>
              <a:t>新兴市场机会</a:t>
            </a:r>
          </a:p>
        </p:txBody>
      </p:sp>
      <p:sp>
        <p:nvSpPr>
          <p:cNvPr id="4" name="Content Placeholder 3"/>
          <p:cNvSpPr>
            <a:spLocks noGrp="1"/>
          </p:cNvSpPr>
          <p:nvPr>
            <p:ph sz="half" idx="2"/>
          </p:nvPr>
        </p:nvSpPr>
        <p:spPr/>
        <p:txBody>
          <a:bodyPr/>
          <a:lstStyle/>
          <a:p>
            <a:r>
              <a:t>随着全球健康意识的增强，烟草制造行业正在寻求新的市场机会。我们将分析新兴市场的潜力，包括电子烟、无烟烟草和其他替代产品。了解这些机会对于企业拓展业务范围至关重要。</a:t>
            </a:r>
          </a:p>
          <a:p/>
        </p:txBody>
      </p:sp>
      <p:sp>
        <p:nvSpPr>
          <p:cNvPr id="5" name="Text Placeholder 4"/>
          <p:cNvSpPr>
            <a:spLocks noGrp="1"/>
          </p:cNvSpPr>
          <p:nvPr>
            <p:ph type="body" idx="3"/>
          </p:nvPr>
        </p:nvSpPr>
        <p:spPr/>
        <p:txBody>
          <a:bodyPr/>
          <a:lstStyle/>
          <a:p>
            <a:r>
              <a:t>竞争格局演变</a:t>
            </a:r>
          </a:p>
        </p:txBody>
      </p:sp>
      <p:sp>
        <p:nvSpPr>
          <p:cNvPr id="6" name="Content Placeholder 5"/>
          <p:cNvSpPr>
            <a:spLocks noGrp="1"/>
          </p:cNvSpPr>
          <p:nvPr>
            <p:ph sz="half" idx="4"/>
          </p:nvPr>
        </p:nvSpPr>
        <p:spPr/>
        <p:txBody>
          <a:bodyPr/>
          <a:lstStyle/>
          <a:p>
            <a:r>
              <a:t>烟草制造行业的竞争格局不断演变。我们将追踪行业中的合并与收购、新进入市场的竞争者以及市场份额的变化。这有助于企业了解竞争局势，并采取相应的战略措施。</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市场份额与增长趋势</a:t>
            </a:r>
          </a:p>
        </p:txBody>
      </p:sp>
      <p:sp>
        <p:nvSpPr>
          <p:cNvPr id="3" name="Text Placeholder 2"/>
          <p:cNvSpPr>
            <a:spLocks noGrp="1"/>
          </p:cNvSpPr>
          <p:nvPr>
            <p:ph type="body" idx="1"/>
          </p:nvPr>
        </p:nvSpPr>
        <p:spPr/>
        <p:txBody>
          <a:bodyPr/>
          <a:lstStyle/>
          <a:p>
            <a:r>
              <a:t>创新与技术驱动</a:t>
            </a:r>
          </a:p>
        </p:txBody>
      </p:sp>
      <p:sp>
        <p:nvSpPr>
          <p:cNvPr id="4" name="Content Placeholder 3"/>
          <p:cNvSpPr>
            <a:spLocks noGrp="1"/>
          </p:cNvSpPr>
          <p:nvPr>
            <p:ph sz="half" idx="2"/>
          </p:nvPr>
        </p:nvSpPr>
        <p:spPr/>
        <p:txBody>
          <a:bodyPr/>
          <a:lstStyle/>
          <a:p>
            <a:r>
              <a:t>技术的发展正在塑造烟草制造行业。我们将研究行业内的创新趋势，包括新型生产技术、产品创新以及数字化市场营销。这些创新将影响市场份额和竞争优势。</a:t>
            </a:r>
          </a:p>
          <a:p/>
        </p:txBody>
      </p:sp>
      <p:sp>
        <p:nvSpPr>
          <p:cNvPr id="5" name="Text Placeholder 4"/>
          <p:cNvSpPr>
            <a:spLocks noGrp="1"/>
          </p:cNvSpPr>
          <p:nvPr>
            <p:ph type="body" idx="3"/>
          </p:nvPr>
        </p:nvSpPr>
        <p:spPr/>
        <p:txBody>
          <a:bodyPr/>
          <a:lstStyle/>
          <a:p>
            <a:r>
              <a:t>政策和法规影响</a:t>
            </a:r>
          </a:p>
        </p:txBody>
      </p:sp>
      <p:sp>
        <p:nvSpPr>
          <p:cNvPr id="6" name="Content Placeholder 5"/>
          <p:cNvSpPr>
            <a:spLocks noGrp="1"/>
          </p:cNvSpPr>
          <p:nvPr>
            <p:ph sz="half" idx="4"/>
          </p:nvPr>
        </p:nvSpPr>
        <p:spPr/>
        <p:txBody>
          <a:bodyPr/>
          <a:lstStyle/>
          <a:p>
            <a:r>
              <a:t>政府的政策和法规对烟草制造行业产生深远影响。我们将分析各国的烟草监管政策、税收政策以及健康宣传活动，以帮助企业了解市场环境的法规风险和机会。</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市场份额与增长趋势</a:t>
            </a:r>
          </a:p>
        </p:txBody>
      </p:sp>
      <p:sp>
        <p:nvSpPr>
          <p:cNvPr id="3" name="Text Placeholder 2"/>
          <p:cNvSpPr>
            <a:spLocks noGrp="1"/>
          </p:cNvSpPr>
          <p:nvPr>
            <p:ph type="body" idx="1"/>
          </p:nvPr>
        </p:nvSpPr>
        <p:spPr/>
        <p:txBody>
          <a:bodyPr/>
          <a:lstStyle/>
          <a:p>
            <a:r>
              <a:t>可持续性和社会责任</a:t>
            </a:r>
          </a:p>
        </p:txBody>
      </p:sp>
      <p:sp>
        <p:nvSpPr>
          <p:cNvPr id="4" name="Content Placeholder 3"/>
          <p:cNvSpPr>
            <a:spLocks noGrp="1"/>
          </p:cNvSpPr>
          <p:nvPr>
            <p:ph sz="half" idx="2"/>
          </p:nvPr>
        </p:nvSpPr>
        <p:spPr/>
        <p:txBody>
          <a:bodyPr/>
          <a:lstStyle/>
          <a:p>
            <a:r>
              <a:t>可持续性和社会责任已成为烟草制造企业的关键议题。我们将研究企业的可持续发展举措，包括环保实践、社会责任项目以及公众形象维护。这些因素对市场份额和企业声誉产生重要影响。</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竞争对手分析与定位</a:t>
            </a:r>
          </a:p>
        </p:txBody>
      </p:sp>
      <p:sp>
        <p:nvSpPr>
          <p:cNvPr id="3" name="Subtitle 2"/>
          <p:cNvSpPr>
            <a:spLocks noGrp="1"/>
          </p:cNvSpPr>
          <p:nvPr>
            <p:ph type="subTitle" idx="1"/>
          </p:nvPr>
        </p:nvSpPr>
        <p:spPr/>
        <p:txBody>
          <a:bodyPr/>
          <a:lstStyle/>
          <a:p>
            <a:r>
              <a:t>烟草制造行业竞争格局分析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竞争对手分析与定位</a:t>
            </a:r>
          </a:p>
        </p:txBody>
      </p:sp>
      <p:sp>
        <p:nvSpPr>
          <p:cNvPr id="3" name="Text Placeholder 2"/>
          <p:cNvSpPr>
            <a:spLocks noGrp="1"/>
          </p:cNvSpPr>
          <p:nvPr>
            <p:ph type="body" idx="1"/>
          </p:nvPr>
        </p:nvSpPr>
        <p:spPr/>
        <p:txBody>
          <a:bodyPr/>
          <a:lstStyle/>
          <a:p>
            <a:r>
              <a:t>竞争对手概览</a:t>
            </a:r>
          </a:p>
        </p:txBody>
      </p:sp>
      <p:sp>
        <p:nvSpPr>
          <p:cNvPr id="4" name="Content Placeholder 3"/>
          <p:cNvSpPr>
            <a:spLocks noGrp="1"/>
          </p:cNvSpPr>
          <p:nvPr>
            <p:ph sz="half" idx="2"/>
          </p:nvPr>
        </p:nvSpPr>
        <p:spPr/>
        <p:txBody>
          <a:bodyPr/>
          <a:lstStyle/>
          <a:p>
            <a:r>
              <a:t>竞争对手分析是研究烟草制造行业竞争格局的关键一环。首先，我们将列举出主要竞争对手的名称、规模、市场份额和地理分布。此外，也要关注它们的发展历程、战略定位以及最近的业绩表现。这将帮助我们了解市场中的主要参与者，为后续分析提供基础。</a:t>
            </a:r>
          </a:p>
          <a:p/>
        </p:txBody>
      </p:sp>
      <p:sp>
        <p:nvSpPr>
          <p:cNvPr id="5" name="Text Placeholder 4"/>
          <p:cNvSpPr>
            <a:spLocks noGrp="1"/>
          </p:cNvSpPr>
          <p:nvPr>
            <p:ph type="body" idx="3"/>
          </p:nvPr>
        </p:nvSpPr>
        <p:spPr/>
        <p:txBody>
          <a:bodyPr/>
          <a:lstStyle/>
          <a:p>
            <a:r>
              <a:t>市场定位与目标客户</a:t>
            </a:r>
          </a:p>
        </p:txBody>
      </p:sp>
      <p:sp>
        <p:nvSpPr>
          <p:cNvPr id="6" name="Content Placeholder 5"/>
          <p:cNvSpPr>
            <a:spLocks noGrp="1"/>
          </p:cNvSpPr>
          <p:nvPr>
            <p:ph sz="half" idx="4"/>
          </p:nvPr>
        </p:nvSpPr>
        <p:spPr/>
        <p:txBody>
          <a:bodyPr/>
          <a:lstStyle/>
          <a:p>
            <a:r>
              <a:t>了解竞争对手的市场定位至关重要。我们将研究各竞争对手的目标客户群体、产品组合以及市场覆盖范围。这有助于揭示每家公司的核心竞争优势和战略重心。同时，我们还要分析竞争对手的定价策略以及与客户的关系，以评估他们在市场中的竞争地位。</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竞争对手分析与定位</a:t>
            </a:r>
          </a:p>
        </p:txBody>
      </p:sp>
      <p:sp>
        <p:nvSpPr>
          <p:cNvPr id="3" name="Text Placeholder 2"/>
          <p:cNvSpPr>
            <a:spLocks noGrp="1"/>
          </p:cNvSpPr>
          <p:nvPr>
            <p:ph type="body" idx="1"/>
          </p:nvPr>
        </p:nvSpPr>
        <p:spPr/>
        <p:txBody>
          <a:bodyPr/>
          <a:lstStyle/>
          <a:p>
            <a:r>
              <a:t>产品与创新能力</a:t>
            </a:r>
          </a:p>
        </p:txBody>
      </p:sp>
      <p:sp>
        <p:nvSpPr>
          <p:cNvPr id="4" name="Content Placeholder 3"/>
          <p:cNvSpPr>
            <a:spLocks noGrp="1"/>
          </p:cNvSpPr>
          <p:nvPr>
            <p:ph sz="half" idx="2"/>
          </p:nvPr>
        </p:nvSpPr>
        <p:spPr/>
        <p:txBody>
          <a:bodyPr/>
          <a:lstStyle/>
          <a:p>
            <a:r>
              <a:t>竞争对手的产品组合和创新能力对行业竞争至关重要。我们将深入研究每家公司的产品线，包括传统烟草制品和新型产品（如电子烟）。同时，我们还要关注他们的研发投入、专利数量以及最新的产品创新。这有助于评估竞争对手在产品领域的竞争力。</a:t>
            </a:r>
          </a:p>
          <a:p/>
        </p:txBody>
      </p:sp>
      <p:sp>
        <p:nvSpPr>
          <p:cNvPr id="5" name="Text Placeholder 4"/>
          <p:cNvSpPr>
            <a:spLocks noGrp="1"/>
          </p:cNvSpPr>
          <p:nvPr>
            <p:ph type="body" idx="3"/>
          </p:nvPr>
        </p:nvSpPr>
        <p:spPr/>
        <p:txBody>
          <a:bodyPr/>
          <a:lstStyle/>
          <a:p>
            <a:r>
              <a:t>供应链与生产能力</a:t>
            </a:r>
          </a:p>
        </p:txBody>
      </p:sp>
      <p:sp>
        <p:nvSpPr>
          <p:cNvPr id="6" name="Content Placeholder 5"/>
          <p:cNvSpPr>
            <a:spLocks noGrp="1"/>
          </p:cNvSpPr>
          <p:nvPr>
            <p:ph sz="half" idx="4"/>
          </p:nvPr>
        </p:nvSpPr>
        <p:spPr/>
        <p:txBody>
          <a:bodyPr/>
          <a:lstStyle/>
          <a:p>
            <a:r>
              <a:t>了解竞争对手的供应链和生产能力可以揭示他们的生产效率和可持续性。我们将考察他们的供应链网络、生产工艺和生产能力投资情况。此外，还要关注原材料采购策略和生产成本，以确定竞争对手的成本竞争力。</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竞争对手分析与定位</a:t>
            </a:r>
          </a:p>
        </p:txBody>
      </p:sp>
      <p:sp>
        <p:nvSpPr>
          <p:cNvPr id="3" name="Text Placeholder 2"/>
          <p:cNvSpPr>
            <a:spLocks noGrp="1"/>
          </p:cNvSpPr>
          <p:nvPr>
            <p:ph type="body" idx="1"/>
          </p:nvPr>
        </p:nvSpPr>
        <p:spPr/>
        <p:txBody>
          <a:bodyPr/>
          <a:lstStyle/>
          <a:p>
            <a:r>
              <a:t>营销与品牌策略</a:t>
            </a:r>
          </a:p>
        </p:txBody>
      </p:sp>
      <p:sp>
        <p:nvSpPr>
          <p:cNvPr id="4" name="Content Placeholder 3"/>
          <p:cNvSpPr>
            <a:spLocks noGrp="1"/>
          </p:cNvSpPr>
          <p:nvPr>
            <p:ph sz="half" idx="2"/>
          </p:nvPr>
        </p:nvSpPr>
        <p:spPr/>
        <p:txBody>
          <a:bodyPr/>
          <a:lstStyle/>
          <a:p>
            <a:r>
              <a:t>竞争对手的营销和品牌策略直接影响市场份额和品牌价值。我们将分析他们的广告、促销活动和品牌定位。此外，要关注数字营销和社交媒体战略，以评估他们在数字时代的市场表现。</a:t>
            </a:r>
          </a:p>
          <a:p/>
        </p:txBody>
      </p:sp>
      <p:sp>
        <p:nvSpPr>
          <p:cNvPr id="5" name="Text Placeholder 4"/>
          <p:cNvSpPr>
            <a:spLocks noGrp="1"/>
          </p:cNvSpPr>
          <p:nvPr>
            <p:ph type="body" idx="3"/>
          </p:nvPr>
        </p:nvSpPr>
        <p:spPr/>
        <p:txBody>
          <a:bodyPr/>
          <a:lstStyle/>
          <a:p>
            <a:r>
              <a:t>风险与机会分析</a:t>
            </a:r>
          </a:p>
        </p:txBody>
      </p:sp>
      <p:sp>
        <p:nvSpPr>
          <p:cNvPr id="6" name="Content Placeholder 5"/>
          <p:cNvSpPr>
            <a:spLocks noGrp="1"/>
          </p:cNvSpPr>
          <p:nvPr>
            <p:ph sz="half" idx="4"/>
          </p:nvPr>
        </p:nvSpPr>
        <p:spPr/>
        <p:txBody>
          <a:bodyPr/>
          <a:lstStyle/>
          <a:p>
            <a:r>
              <a:t>评估竞争对手的风险和机会至关重要。我们将识别潜在的风险因素，如法规变化、健康趋势和市场需求波动。同时，也要探讨市场增长机会，如新兴市场、健康取向产品和绿色可持续发展。</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竞争对手分析与定位</a:t>
            </a:r>
          </a:p>
        </p:txBody>
      </p:sp>
      <p:sp>
        <p:nvSpPr>
          <p:cNvPr id="3" name="Text Placeholder 2"/>
          <p:cNvSpPr>
            <a:spLocks noGrp="1"/>
          </p:cNvSpPr>
          <p:nvPr>
            <p:ph type="body" idx="1"/>
          </p:nvPr>
        </p:nvSpPr>
        <p:spPr/>
        <p:txBody>
          <a:bodyPr/>
          <a:lstStyle/>
          <a:p>
            <a:r>
              <a:t>战略展望与建议</a:t>
            </a:r>
          </a:p>
        </p:txBody>
      </p:sp>
      <p:sp>
        <p:nvSpPr>
          <p:cNvPr id="4" name="Content Placeholder 3"/>
          <p:cNvSpPr>
            <a:spLocks noGrp="1"/>
          </p:cNvSpPr>
          <p:nvPr>
            <p:ph sz="half" idx="2"/>
          </p:nvPr>
        </p:nvSpPr>
        <p:spPr/>
        <p:txBody>
          <a:bodyPr/>
          <a:lstStyle/>
          <a:p>
            <a:r>
              <a:t>最后，我们将提出基于竞争对手分析的战略展望和建议。这包括如何优化产品组合、改进供应链、提升品牌价值以及应对风险。这些建议将帮助烟草制造企业在竞争激烈的市场中取得优势地位。</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产品组合与创新策略</a:t>
            </a:r>
          </a:p>
        </p:txBody>
      </p:sp>
      <p:sp>
        <p:nvSpPr>
          <p:cNvPr id="3" name="Subtitle 2"/>
          <p:cNvSpPr>
            <a:spLocks noGrp="1"/>
          </p:cNvSpPr>
          <p:nvPr>
            <p:ph type="subTitle" idx="1"/>
          </p:nvPr>
        </p:nvSpPr>
        <p:spPr/>
        <p:txBody>
          <a:bodyPr/>
          <a:lstStyle/>
          <a:p>
            <a:r>
              <a:t>烟草制造行业竞争格局分析</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产品组合与创新策略</a:t>
            </a:r>
          </a:p>
        </p:txBody>
      </p:sp>
      <p:sp>
        <p:nvSpPr>
          <p:cNvPr id="3" name="Text Placeholder 2"/>
          <p:cNvSpPr>
            <a:spLocks noGrp="1"/>
          </p:cNvSpPr>
          <p:nvPr>
            <p:ph type="body" idx="1"/>
          </p:nvPr>
        </p:nvSpPr>
        <p:spPr/>
        <p:txBody>
          <a:bodyPr/>
          <a:lstStyle/>
          <a:p>
            <a:r>
              <a:t>产品组合多样性与市场覆盖</a:t>
            </a:r>
          </a:p>
        </p:txBody>
      </p:sp>
      <p:sp>
        <p:nvSpPr>
          <p:cNvPr id="4" name="Content Placeholder 3"/>
          <p:cNvSpPr>
            <a:spLocks noGrp="1"/>
          </p:cNvSpPr>
          <p:nvPr>
            <p:ph sz="half" idx="2"/>
          </p:nvPr>
        </p:nvSpPr>
        <p:spPr/>
        <p:txBody>
          <a:bodyPr/>
          <a:lstStyle/>
          <a:p>
            <a:r>
              <a:t>烟草制造企业应该在其产品组合中实现多样性，包括传统香烟、电子烟、烟草加工产品等。这种多样性可以帮助企业在不同市场和消费群体中获得更广泛的市场覆盖。同时，企业需要密切关注市场趋势，灵活调整产品组合，以满足不断变化的消费者需求。</a:t>
            </a:r>
          </a:p>
          <a:p/>
        </p:txBody>
      </p:sp>
      <p:sp>
        <p:nvSpPr>
          <p:cNvPr id="5" name="Text Placeholder 4"/>
          <p:cNvSpPr>
            <a:spLocks noGrp="1"/>
          </p:cNvSpPr>
          <p:nvPr>
            <p:ph type="body" idx="3"/>
          </p:nvPr>
        </p:nvSpPr>
        <p:spPr/>
        <p:txBody>
          <a:bodyPr/>
          <a:lstStyle/>
          <a:p>
            <a:r>
              <a:t>可持续发展与绿色产品创新</a:t>
            </a:r>
          </a:p>
        </p:txBody>
      </p:sp>
      <p:sp>
        <p:nvSpPr>
          <p:cNvPr id="6" name="Content Placeholder 5"/>
          <p:cNvSpPr>
            <a:spLocks noGrp="1"/>
          </p:cNvSpPr>
          <p:nvPr>
            <p:ph sz="half" idx="4"/>
          </p:nvPr>
        </p:nvSpPr>
        <p:spPr/>
        <p:txBody>
          <a:bodyPr/>
          <a:lstStyle/>
          <a:p>
            <a:r>
              <a:t>烟草制造行业正面临着可持续发展的压力。企业应该加大对绿色产品创新的投入，研发低焦油、低尼古丁产品，以减少对健康和环境的不利影响。此外，推出可降解包装材料和支持可持续农业的举措也能提升企业形象并满足监管要求。</a:t>
            </a:r>
          </a:p>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产品组合与创新策略</a:t>
            </a:r>
          </a:p>
        </p:txBody>
      </p:sp>
      <p:sp>
        <p:nvSpPr>
          <p:cNvPr id="3" name="Text Placeholder 2"/>
          <p:cNvSpPr>
            <a:spLocks noGrp="1"/>
          </p:cNvSpPr>
          <p:nvPr>
            <p:ph type="body" idx="1"/>
          </p:nvPr>
        </p:nvSpPr>
        <p:spPr/>
        <p:txBody>
          <a:bodyPr/>
          <a:lstStyle/>
          <a:p>
            <a:r>
              <a:t>数字化技术应用与智能制造</a:t>
            </a:r>
          </a:p>
        </p:txBody>
      </p:sp>
      <p:sp>
        <p:nvSpPr>
          <p:cNvPr id="4" name="Content Placeholder 3"/>
          <p:cNvSpPr>
            <a:spLocks noGrp="1"/>
          </p:cNvSpPr>
          <p:nvPr>
            <p:ph sz="half" idx="2"/>
          </p:nvPr>
        </p:nvSpPr>
        <p:spPr/>
        <p:txBody>
          <a:bodyPr/>
          <a:lstStyle/>
          <a:p>
            <a:r>
              <a:t>引入数字化技术和智能制造工艺可以提高生产效率和质量控制。企业应该投资于自动化生产线、物联网设备以及数据分析，以优化生产流程和产品质量。这些技术还可以用于研发新产品，如智能电子烟设备，满足现代消费者的需求。</a:t>
            </a:r>
          </a:p>
          <a:p/>
        </p:txBody>
      </p:sp>
      <p:sp>
        <p:nvSpPr>
          <p:cNvPr id="5" name="Text Placeholder 4"/>
          <p:cNvSpPr>
            <a:spLocks noGrp="1"/>
          </p:cNvSpPr>
          <p:nvPr>
            <p:ph type="body" idx="3"/>
          </p:nvPr>
        </p:nvSpPr>
        <p:spPr/>
        <p:txBody>
          <a:bodyPr/>
          <a:lstStyle/>
          <a:p>
            <a:r>
              <a:t>品牌差异化与市场定位</a:t>
            </a:r>
          </a:p>
        </p:txBody>
      </p:sp>
      <p:sp>
        <p:nvSpPr>
          <p:cNvPr id="6" name="Content Placeholder 5"/>
          <p:cNvSpPr>
            <a:spLocks noGrp="1"/>
          </p:cNvSpPr>
          <p:nvPr>
            <p:ph sz="half" idx="4"/>
          </p:nvPr>
        </p:nvSpPr>
        <p:spPr/>
        <p:txBody>
          <a:bodyPr/>
          <a:lstStyle/>
          <a:p>
            <a:r>
              <a:t>在竞争激烈的烟草制造行业中，企业需要通过品牌差异化来吸引消费者。这包括建立独特的品牌形象、定位和市场营销策略。企业应该深入了解不同市场的文化和消费习惯，以制定相应的市场定位战略。</a:t>
            </a:r>
          </a:p>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产品组合与创新策略</a:t>
            </a:r>
          </a:p>
        </p:txBody>
      </p:sp>
      <p:sp>
        <p:nvSpPr>
          <p:cNvPr id="3" name="Text Placeholder 2"/>
          <p:cNvSpPr>
            <a:spLocks noGrp="1"/>
          </p:cNvSpPr>
          <p:nvPr>
            <p:ph type="body" idx="1"/>
          </p:nvPr>
        </p:nvSpPr>
        <p:spPr/>
        <p:txBody>
          <a:bodyPr/>
          <a:lstStyle/>
          <a:p>
            <a:r>
              <a:t>新型尼古丁替代品研发</a:t>
            </a:r>
          </a:p>
        </p:txBody>
      </p:sp>
      <p:sp>
        <p:nvSpPr>
          <p:cNvPr id="4" name="Content Placeholder 3"/>
          <p:cNvSpPr>
            <a:spLocks noGrp="1"/>
          </p:cNvSpPr>
          <p:nvPr>
            <p:ph sz="half" idx="2"/>
          </p:nvPr>
        </p:nvSpPr>
        <p:spPr/>
        <p:txBody>
          <a:bodyPr/>
          <a:lstStyle/>
          <a:p>
            <a:r>
              <a:t>由于健康意识增强，烟草制造企业应该积极研发新型尼古丁替代品，如尼古丁口香糖、贴片等。这些产品可以帮助吸烟者逐渐戒烟，同时减少对传统香烟的需求。研发创新的尼古丁替代品也有望获得监管机构的支持。</a:t>
            </a:r>
          </a:p>
          <a:p/>
        </p:txBody>
      </p:sp>
      <p:sp>
        <p:nvSpPr>
          <p:cNvPr id="5" name="Text Placeholder 4"/>
          <p:cNvSpPr>
            <a:spLocks noGrp="1"/>
          </p:cNvSpPr>
          <p:nvPr>
            <p:ph type="body" idx="3"/>
          </p:nvPr>
        </p:nvSpPr>
        <p:spPr/>
        <p:txBody>
          <a:bodyPr/>
          <a:lstStyle/>
          <a:p>
            <a:r>
              <a:t>市场细分与定制化产品</a:t>
            </a:r>
          </a:p>
        </p:txBody>
      </p:sp>
      <p:sp>
        <p:nvSpPr>
          <p:cNvPr id="6" name="Content Placeholder 5"/>
          <p:cNvSpPr>
            <a:spLocks noGrp="1"/>
          </p:cNvSpPr>
          <p:nvPr>
            <p:ph sz="half" idx="4"/>
          </p:nvPr>
        </p:nvSpPr>
        <p:spPr/>
        <p:txBody>
          <a:bodyPr/>
          <a:lstStyle/>
          <a:p>
            <a:r>
              <a:t>市场细分是一种有效的策略，可以满足不同消费者群体的需求。企业应该根据消费者的性别、年龄、地理位置等因素，定制化产品和市场营销策略。这可以增加客户忠诚度，提高市场份额。</a:t>
            </a:r>
          </a:p>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https://d.book118.com/158000022035006040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22</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22</vt:i4>
      </vt:variant>
    </vt:vector>
  </HeadingPairs>
  <TitlesOfParts>
    <vt:vector baseType="lpstr" size="35">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烟草制造行业概况</vt:lpstr>
      <vt:lpstr>烟草制造行业概况</vt:lpstr>
      <vt:lpstr>烟草制造行业概况</vt:lpstr>
      <vt:lpstr>烟草制造行业概况</vt:lpstr>
      <vt:lpstr>烟草制造行业概况</vt:lpstr>
      <vt:lpstr>市场份额与增长趋势</vt:lpstr>
      <vt:lpstr>市场份额与增长趋势</vt:lpstr>
      <vt:lpstr>市场份额与增长趋势</vt:lpstr>
      <vt:lpstr>市场份额与增长趋势</vt:lpstr>
      <vt:lpstr>市场份额与增长趋势</vt:lpstr>
      <vt:lpstr>竞争对手分析与定位</vt:lpstr>
      <vt:lpstr>竞争对手分析与定位</vt:lpstr>
      <vt:lpstr>竞争对手分析与定位</vt:lpstr>
      <vt:lpstr>竞争对手分析与定位</vt:lpstr>
      <vt:lpstr>竞争对手分析与定位</vt:lpstr>
      <vt:lpstr>产品组合与创新策略</vt:lpstr>
      <vt:lpstr>产品组合与创新策略</vt:lpstr>
      <vt:lpstr>产品组合与创新策略</vt:lpstr>
      <vt:lpstr>产品组合与创新策略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2024-09-18T12:58:23.430</cp:lastPrinted>
  <dcterms:created xsi:type="dcterms:W3CDTF">2024-09-18T04:58:23Z</dcterms:created>
  <dcterms:modified xsi:type="dcterms:W3CDTF">2024-09-18T04:58:25Z</dcterms:modified>
</cp:coreProperties>
</file>