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C4972-812E-4A8B-B98D-54533BB7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FF1D1-708D-4388-848D-0DFC7B3A2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44BD1-C4C3-4A08-BA69-1ED31C85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D83B9-C4E6-40E7-A48A-30F348B2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57461-C62F-4E9D-9BDB-321DB774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67506-058A-417C-8E28-40A95D5F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F44FF0-4D38-4D53-B928-095A962D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67715-49C2-4047-87EE-49D4D5108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47F4D-D227-4CA3-AC03-9C6EC2CC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87ACA-C1E6-4CD4-8AB5-D2102414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EFF1F-0813-44DD-8B8F-6E120690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0033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劳资纠纷的防范与应对策略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政府监管与社会支持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劳资纠纷概述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43" r="25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劳资纠纷是指劳动者与用人单位之间因劳动报酬、工作条件、劳动保护等劳动关系问题而引发的争议和冲突。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包括个别劳资纠纷、集体劳资纠纷、群体性事件等。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劳动报酬问题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社会保障问题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如工资拖欠、加班费争议等。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如社保缴纳不足、福利待遇差等。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劳动合同问题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劳动条件问题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企业经营问题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如合同签订不规范、内容不明确等。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如工作环境恶劣、超时加班等。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如企业亏损、破产倒闭等。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1" b="46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06" r="136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169" r="81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286" r="82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损害劳动者合法权益，如工资、社保等。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导致企业生产经营不稳定，甚至引发停工、停产等。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可能引发群体性事件，影响社会稳定和经济发展。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影响政府公信力和形象，增加政府治理难度。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影响劳动者权益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影响企业稳定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社会不稳定因素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损害政府形象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建立健全劳动法律法规体系，确保劳动者的合法权益得到充分保障。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及时修订和完善相关法律法规，以适应经济社会发展的需要。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加大对违法行为的惩处力度，提高法律的威慑力。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完善劳动法律法规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推广使用规范的劳动合同文本，明确双方的权利和义务。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加强对劳动合同的签订、履行、变更、解除等环节的监管。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建立劳动合同备案制度，方便劳动者和用人单位查询和核实。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加强劳动合同管理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8303070" y="1200966"/>
            <a:ext cx="3434927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倡导以人为本的管理理念，尊重劳动者的尊严和权益。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加强企业文化建设，营造良好的工作氛围。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建立有效的沟通机制，及时化解劳动纠纷。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供参考，具体措施应根据实际情况制定和执行。同时，除了预防措施外，还应制定相应的应对策略，以应对可能发生的劳资纠纷。例如，可以建立应急处理机制、加强调解仲裁工作、提高法律援助水平等。通过综合施策，可以最大限度地减少劳资纠纷的发生，维护社会稳定和经济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建立和谐劳动关系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协商调解应在双方自愿的基础上进行，任何一方不得强迫另一方接受调解。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42" r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平等协商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17" r="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调解协议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调解过程中，双方应平等协商，充分表达各自诉求和意见。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经调解达成协议的，应签订调解协议书，明确双方的权利和义务。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协商调解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发生劳资纠纷后，任何一方均可向当地劳动仲裁机构申请仲裁。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申请仲裁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劳动仲裁机构在收到仲裁申请后，应在规定时间内受理并通知双方当事人。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仲裁受理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劳动仲裁机构在受理仲裁申请后，应依法组成仲裁庭进行审理，并作出裁决。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仲裁裁决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https://d.book118.com/158000033114006034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2024-09-13T06:00:10.098</cp:lastPrinted>
  <dcterms:created xsi:type="dcterms:W3CDTF">2024-09-12T22:00:10Z</dcterms:created>
  <dcterms:modified xsi:type="dcterms:W3CDTF">2024-09-12T22:00:12Z</dcterms:modified>
</cp:coreProperties>
</file>