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8D856-6CB6-49DA-A5A5-4FF323690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C6CB8-F32B-4182-AB7A-ED744EC71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988A5-6FCA-45B5-9901-F6C1110BC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093DD-FF98-4A25-8309-E98686CD0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FFEBC8-395D-4E07-A1CD-D9B404257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2FAB32-8766-4F8C-9784-8FB80496E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331BE9-200E-4CE2-866F-4874B362A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006F9-DBD2-44D2-A6C6-CF50E838B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196BD-EF51-443C-B5D3-02C4FC9B0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56DDF-CAB0-442F-94A5-66C709641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E386D-1BEF-424D-80B3-2524CFD72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00041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护理人员应急预案培训课件突发事件中的急救装备与物资准备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突发事件概述与应急预案重要性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急救装备基本知识及使用技巧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物资准备策略及实践方法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现场处置技巧与团队协作能力提升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突发事件概述与应急预案重要性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突然发生，造成或可能造成严重社会危害，需要采取应急处置措施予以应对的自然灾害、事故灾难、公共卫生事件和社会安全事件。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根据性质、严重程度、可控性和影响范围等因素，一般分为四级：Ⅰ级（特别重大）、Ⅱ级（重大）、Ⅲ级（较大）和Ⅳ级（一般）。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当发生超过应急能力重大事故时，便于与上级应急部门协调。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有利于做出及时应急响应，降低事故后果。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明确应急救援范围和体系，使应急准备和应急管理有据可依、有章可循。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成为各类突发重大事故应急基础。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有利于提高风险防范意识。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应急预案在救援中作用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护理人员角色：在突发事件中，护理人员是救援队伍中不可或缺的一员，他们负责现场伤员的初步救治、转运和后续治疗等工作。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迅速响应并赶赴现场，对伤员进行初步评估和救治。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根据伤员情况，采取适当的急救措施，如止血、包扎、固定等。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协助医生进行伤员的转运和后续治疗工作。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在救援过程中，保持与指挥中心和医疗团队的沟通协调，确保救援工作的顺利进行。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急救装备基本知识及使用技巧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精确控制输液速度和输液量，保证治疗效果。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除颤仪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用于心脏骤停患者的电击除颤，恢复正常心律。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心电监护仪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监测患者的心电图、心率、血压等生命体征。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急救箱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包含基本的急救用品，如创可贴、纱布、绷带、消毒液、止血带等。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用于辅助呼吸，提供氧气，缓解呼吸困难。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常见急救装备介绍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心电监护仪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正确连接电极，设置合适的监测参数；注意电极的清洁和更换。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急救箱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熟悉箱内物品，定期检查和补充；注意无菌操作，避免交叉感染。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呼吸器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掌握正确的佩戴和使用方法，确保氧气供应充足；定期清洁和消毒。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除颤仪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掌握正确的操作步骤，确保电击能量和位置准确；定期检查设备性能。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输液泵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正确设置输液参数，确保输液速度和量准确；注意输液管道的清洁和更换。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装备使用方法及注意事项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定期清理过期物品，补充新物品；对损坏或老化的物品及时更换。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定期清洁和消毒，检查氧气供应系统；对损坏的部件及时维修或更换。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心电监护仪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定期校准设备，确保监测数据的准确性；对老化的电极和导联线及时更换。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除颤仪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定期检查设备性能，确保电击能量准确；对损坏的电池和电极板及时更换。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定期清洁设备表面和输液管道，确保输液畅通；对损坏的部件及时维修或更换。同时，关注新技术和新设备的发展动态，及时更新换代以提高急救效率和安全性。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维护保养与更新策略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物资准备策略及实践方法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可及性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物资清单制定原则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054" r="1905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0098" r="2009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涵盖各类突发事件所需急救物资，确保种类齐全。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根据实际需求和使用频率，选择适当的物资和设备。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确保物资在需要时能够快速获取和使用。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定期评估和调整物资清单，以适应新的急救需求和技术发展。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建立快速响应的采购机制，确保所需物资能够及时采购到位。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调配策略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042" r="19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采用分类储存、定期盘点和有效期管理等措施，确保物资安全、有效存储。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建立灵活的调配机制，根据突发事件的具体情况和需求，合理调配急救物资。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采购、储存和调配流程优化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https://d.book118.com/158000041057006032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2024-09-09T22:09:26.899</cp:lastPrinted>
  <dcterms:created xsi:type="dcterms:W3CDTF">2024-09-09T14:09:26Z</dcterms:created>
  <dcterms:modified xsi:type="dcterms:W3CDTF">2024-09-09T14:09:29Z</dcterms:modified>
</cp:coreProperties>
</file>