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9179EA-32C7-44D2-935A-03267B704F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80ACCF-8ECF-4904-B978-F1D12DE773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DC2026-8C0C-4EE6-89C5-274059E048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37B5B0-E0B1-4B38-AB75-29EFC6F1FF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E91DE7-88EA-4FC0-B2F8-8ABB2FDF14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C5CCB8-0B95-40CC-9BF6-A623653BA5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0E2C8A-AB4F-4BD7-B8B5-891B2694AD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A2DCA6-CE06-4170-B4DD-0FC63B1973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B0DD7E-EEE8-435B-8826-FB07482E52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E079EF-BBD4-4248-82C8-65100CAE29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329074-74E3-42C6-9C72-E9A2ABD896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0105003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方案汇报培训课件的测试与验收机制</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测试机制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质量保障机制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确保方案汇报培训课件的质量和效果，提高培训效果，满足用户需求。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随着企业培训需求不断增加，方案汇报培训课件成为重要的培训工具，但其质量和效果参差不齐，需要建立测试和验收机制进行规范。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汇报范围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本次测试和验收机制适用于所有方案汇报培训课件的制作和使用过程。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内容概述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测试和验收的流程、标准、方法、工具等方面，旨在确保方案汇报培训课件的完整性、准确性、易用性和可靠性。同时，还将介绍测试和验收过程中可能遇到的问题和解决方案，以便相关人员在实际操作中更好地应用本机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汇报范围和内容概述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测试机制</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372" r="3237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确保方案汇报培训课件的功能、性能、兼容性及安全性等满足预期要求。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遵循全面性、针对性、客观性和可重复性原则进行测试。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测试目标与原则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采用黑盒测试、白盒测试、灰盒测试等多种方法，确保测试覆盖课件的各个方面。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制定测试计划 -&gt; 设计测试用例 -&gt; 搭建测试环境 -&gt; 执行测试 -&gt; 记录并跟踪缺陷 -&gt; 回归测试 -&gt; 生成测试报告。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测试方法与流程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包括硬件环境（如服务器、网络设备等）和软件环境（如操作系统、浏览器、数据库等），确保测试环境与实际使用环境尽可能一致。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环境</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配置专业的测试团队，提供必要的测试工具和软件，确保测试工作的顺利进行。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资源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测试环境与资源配置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测试用例设计与执行</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设计</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根据课件的功能模块和测试需求，设计覆盖率高、针对性强的测试用例。</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执行</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按照测试用例执行测试，记录测试结果和缺陷，确保每个测试用例都得到有效的执行。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建立缺陷跟踪系统，对发现的缺陷进行分类、记录和跟踪，确保缺陷得到及时修复。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缺陷管理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在缺陷修复后，重新执行相关的测试用例，确保修复没有引入新的缺陷，同时保证课件的整体质量得到提升。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回归测试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缺陷管理与回归测试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验收机制</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制定明确的验收标准，包括功能完整性、性能稳定性、易用性等方面的要求。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验收流程</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建立规范的验收流程，包括验收申请、验收准备、验收执行、验收结果确认等环节。</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验收标准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验收标准与流程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验收环境</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搭建符合实际使用场景的验收环境，包括硬件、软件、网络等配置。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资源配置</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确保验收所需的资源得到合理配置，包括测试人员、测试时间、测试数据等。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验收环境与资源配置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测试用例设计</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根据验收标准制定详细的测试用例，覆盖所有功能和性能场景。</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测试用例执行</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按照测试用例执行验收测试，记录测试过程和结果。</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验收测试用例设计与执行</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24831" y="1475793"/>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675" y="1573370"/>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6034" y="5792552"/>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137333" y="2069399"/>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1137333" y="6143637"/>
            <a:ext cx="4730545"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6244186" y="1522937"/>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341031" y="1620514"/>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555390" y="5839696"/>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a:off x="6556688" y="2116543"/>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6556688" y="6190781"/>
            <a:ext cx="4730545"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1446384"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结果评估</a:t>
            </a:r>
          </a:p>
        </p:txBody>
      </p:sp>
      <p:sp>
        <p:nvSpPr>
          <p:cNvPr id="13" name="TextBox 13"/>
          <p:cNvSpPr txBox="1"/>
          <p:nvPr/>
        </p:nvSpPr>
        <p:spPr>
          <a:xfrm>
            <a:off x="1446384" y="3066374"/>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对验收测试结果进行综合评估，判断是否满足验收标准。</a:t>
            </a:r>
          </a:p>
        </p:txBody>
      </p:sp>
      <p:sp>
        <p:nvSpPr>
          <p:cNvPr id="14" name="TextBox 14"/>
          <p:cNvSpPr txBox="1"/>
          <p:nvPr/>
        </p:nvSpPr>
        <p:spPr>
          <a:xfrm>
            <a:off x="6918667"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反馈机制</a:t>
            </a:r>
          </a:p>
        </p:txBody>
      </p:sp>
      <p:sp>
        <p:nvSpPr>
          <p:cNvPr id="15" name="TextBox 15"/>
          <p:cNvSpPr txBox="1"/>
          <p:nvPr/>
        </p:nvSpPr>
        <p:spPr>
          <a:xfrm>
            <a:off x="6918667" y="3067862"/>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建立有效的反馈机制，将验收结果及时反馈给相关部门和人员。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验收结果评估与反馈</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https://d.book118.com/158001050031006035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2024-09-13T22:07:01.829</cp:lastPrinted>
  <dcterms:created xsi:type="dcterms:W3CDTF">2024-09-13T14:07:01Z</dcterms:created>
  <dcterms:modified xsi:type="dcterms:W3CDTF">2024-09-13T14:07:04Z</dcterms:modified>
</cp:coreProperties>
</file>