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62507-E4A5-42A3-8C50-F044BAD2E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70EDB-C67B-4A04-85C0-6C90E3842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CA798-5FA7-436C-9211-7C7E29E25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22EBB-BDFC-415F-82F0-4E4EB1F3F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7734E2-3DF2-4C09-A738-F08518519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8ABE9B-D30D-46D3-A955-B0DDB51E9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AA2B49-8507-42D3-9978-AFF42D075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BD77E-CAD0-4B81-BAE8-B4A069A80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7658A-3108-45EE-9533-0E54F5159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A4956-9596-433C-B0C7-BB914F2CA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F1CC2-70A3-4372-8CA5-5D7D1548D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02001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商车改革费率改革方案介绍课件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商车改革费率改革背景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商车改革费率改革方案内容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商车改革费率改革的影响分析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商车改革费率改革实施步骤与计划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商车改革费率改革的风险与应对措施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商车改革费率改革背景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汽车保险市场规模不断扩大，保费收入持续增长。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3333" r="3333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市场竞争激烈，费率水平差异较大。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存在过度依赖保费收入的现象，导致保费结构不合理。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当前汽车保险市场状况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商车改革费率改革的必要性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优化汽车保险市场结构，提高市场竞争力。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促进费率水平合理化，降低保费负担。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提升保险公司的风险管理和服务质量。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费率市场化、个性化定价、加强监管等。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国外汽车保险费率改革趋势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逐步放开费率限制、引入个性化定价、加强监管等。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国内汽车保险费率改革趋势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国内外汽车保险费率改革趋势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商车改革费率改革方案内容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改革的目标和原则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建立科学、规范、透明的商业车险费率形成机制，促进车险行业持续健康发展。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市场化、法制化、保护消费者权益、提升保险服务水平。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费率厘定方法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基于风险因子和费率因子，采用风险定价法进行费率厘定。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费率标准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根据车辆类型、使用性质、风险状况等因素，制定统一的基准费率标准。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费率厘定的方法与标准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https://d.book118.com/158002001104006023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2024-08-30T08:21:45.449</cp:lastPrinted>
  <dcterms:created xsi:type="dcterms:W3CDTF">2024-08-30T00:21:45Z</dcterms:created>
  <dcterms:modified xsi:type="dcterms:W3CDTF">2024-08-30T00:21:47Z</dcterms:modified>
</cp:coreProperties>
</file>