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39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FC228-BF59-435F-A42F-7F9A300F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AE9E0-9877-4CD5-8E79-9B399F87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631D0-3AF0-4431-B6AA-18441480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69B33-AE5B-47D2-9D5C-5B6D1001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80542-5419-4974-A45A-125B969B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4F8A1D-9C79-47D2-B0C0-F7E23605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82467-467A-4579-A7B0-E4BD3C75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18657-4BC1-4335-BF74-94C43D08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3623A-A49F-4F43-96EA-1D477ECB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1A58E-C09E-4D96-B126-8CBE125A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5F47B-6A5B-41C5-877D-F36058D89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383" r:id="rId2"/>
    <p:sldLayoutId id="2147499384" r:id="rId3"/>
    <p:sldLayoutId id="2147499385" r:id="rId4"/>
    <p:sldLayoutId id="2147499386" r:id="rId5"/>
    <p:sldLayoutId id="2147499387" r:id="rId6"/>
    <p:sldLayoutId id="2147499388" r:id="rId7"/>
    <p:sldLayoutId id="2147499389" r:id="rId8"/>
    <p:sldLayoutId id="2147499390" r:id="rId9"/>
    <p:sldLayoutId id="2147499391" r:id="rId10"/>
    <p:sldLayoutId id="21474993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2004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8小书包 第一课时（教案）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教学反思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https://d.book118.com/158002004063006026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8小书包 第一课时（教案）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2024-09-03T18:30:13.829</cp:lastPrinted>
  <dcterms:created xsi:type="dcterms:W3CDTF">2024-09-03T10:30:13Z</dcterms:created>
  <dcterms:modified xsi:type="dcterms:W3CDTF">2024-09-03T10:30:15Z</dcterms:modified>
</cp:coreProperties>
</file>