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127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>2024/2/12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69" name="幻灯片图像占位符 1"/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7170" name="备注占位符 2"/>
          <p:cNvSpPr txBox="1">
            <a:spLocks noGrp="1" noChangeArrowheads="1"/>
          </p:cNvSpPr>
          <p:nvPr>
            <p:ph type="body" idx="6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171" name="灯片编号占位符 3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fld id="{1559117A-17FF-48A3-921D-251F6052CE47}" type="slidenum">
              <a:rPr lang="zh-CN" altLang="en-US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7" name="幻灯片图像占位符 1"/>
          <p:cNvSpPr>
            <a:spLocks noGrp="1" noRot="1" noChangeAspect="1"/>
          </p:cNvSpPr>
          <p:nvPr>
            <p:ph type="sldImg" idx="4294967295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round/>
          </a:ln>
        </p:spPr>
      </p:sp>
      <p:sp>
        <p:nvSpPr>
          <p:cNvPr id="4098" name="备注占位符 2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miter lim="800000"/>
          </a:ln>
        </p:spPr>
        <p:txBody>
          <a:bodyPr vert="horz" lIns="91440" tIns="45720" rIns="91440" bIns="45720" anchor="t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4099" name="灯片编号占位符 3"/>
          <p:cNvSpPr>
            <a:spLocks noGrp="1"/>
          </p:cNvSpPr>
          <p:nvPr>
            <p:ph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horz" lIns="91440" tIns="45720" rIns="91440" bIns="45720" anchor="b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r>
              <a:rPr lang="zh-CN" altLang="en-US" sz="1200"/>
              <a:t>*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5" name="幻灯片图像占位符 1"/>
          <p:cNvSpPr>
            <a:spLocks noGrp="1" noRot="1" noChangeAspect="1"/>
          </p:cNvSpPr>
          <p:nvPr>
            <p:ph type="sldImg" idx="4294967295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round/>
          </a:ln>
        </p:spPr>
      </p:sp>
      <p:sp>
        <p:nvSpPr>
          <p:cNvPr id="6146" name="备注占位符 2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miter lim="800000"/>
          </a:ln>
        </p:spPr>
        <p:txBody>
          <a:bodyPr vert="horz" lIns="91440" tIns="45720" rIns="91440" bIns="45720" anchor="t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6147" name="灯片编号占位符 3"/>
          <p:cNvSpPr>
            <a:spLocks noGrp="1"/>
          </p:cNvSpPr>
          <p:nvPr>
            <p:ph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horz" lIns="91440" tIns="45720" rIns="91440" bIns="45720" anchor="b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r>
              <a:rPr lang="zh-CN" altLang="en-US" sz="1200"/>
              <a:t>*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5" name="幻灯片图像占位符 1"/>
          <p:cNvSpPr>
            <a:spLocks noGrp="1" noRot="1" noChangeAspect="1"/>
          </p:cNvSpPr>
          <p:nvPr>
            <p:ph type="sldImg" idx="4294967295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round/>
          </a:ln>
        </p:spPr>
      </p:sp>
      <p:sp>
        <p:nvSpPr>
          <p:cNvPr id="6146" name="备注占位符 2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miter lim="800000"/>
          </a:ln>
        </p:spPr>
        <p:txBody>
          <a:bodyPr vert="horz" lIns="91440" tIns="45720" rIns="91440" bIns="45720" anchor="t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6147" name="灯片编号占位符 3"/>
          <p:cNvSpPr>
            <a:spLocks noGrp="1"/>
          </p:cNvSpPr>
          <p:nvPr>
            <p:ph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horz" lIns="91440" tIns="45720" rIns="91440" bIns="45720" anchor="b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r>
              <a:rPr lang="zh-CN" altLang="en-US" sz="1200"/>
              <a:t>*</a:t>
            </a:r>
          </a:p>
        </p:txBody>
      </p:sp>
    </p:spTree>
    <p:extLst>
      <p:ext uri="{BB962C8B-B14F-4D97-AF65-F5344CB8AC3E}">
        <p14:creationId xmlns:p14="http://schemas.microsoft.com/office/powerpoint/2010/main" val="349339400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1" name="幻灯片图像占位符 1"/>
          <p:cNvSpPr>
            <a:spLocks noGrp="1" noRot="1" noChangeAspect="1"/>
          </p:cNvSpPr>
          <p:nvPr>
            <p:ph type="sldImg" idx="4294967295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round/>
          </a:ln>
        </p:spPr>
      </p:sp>
      <p:sp>
        <p:nvSpPr>
          <p:cNvPr id="10242" name="备注占位符 2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miter lim="800000"/>
          </a:ln>
        </p:spPr>
        <p:txBody>
          <a:bodyPr vert="horz" lIns="91440" tIns="45720" rIns="91440" bIns="45720" anchor="t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0243" name="灯片编号占位符 3"/>
          <p:cNvSpPr>
            <a:spLocks noGrp="1"/>
          </p:cNvSpPr>
          <p:nvPr>
            <p:ph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horz" lIns="91440" tIns="45720" rIns="91440" bIns="45720" anchor="b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r>
              <a:rPr lang="zh-CN" altLang="en-US" sz="1200"/>
              <a:t>*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幻灯片图像占位符 1"/>
          <p:cNvSpPr>
            <a:spLocks noGrp="1" noRot="1" noChangeAspect="1"/>
          </p:cNvSpPr>
          <p:nvPr>
            <p:ph type="sldImg" idx="4294967295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round/>
          </a:ln>
        </p:spPr>
      </p:sp>
      <p:sp>
        <p:nvSpPr>
          <p:cNvPr id="12290" name="备注占位符 2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miter lim="800000"/>
          </a:ln>
        </p:spPr>
        <p:txBody>
          <a:bodyPr vert="horz" lIns="91440" tIns="45720" rIns="91440" bIns="45720" anchor="t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2291" name="灯片编号占位符 3"/>
          <p:cNvSpPr>
            <a:spLocks noGrp="1"/>
          </p:cNvSpPr>
          <p:nvPr>
            <p:ph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horz" lIns="91440" tIns="45720" rIns="91440" bIns="45720" anchor="b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r>
              <a:rPr lang="zh-CN" altLang="en-US" sz="1200"/>
              <a:t>*</a:t>
            </a: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tags" Target="../tags/tag11.xml" /><Relationship Id="rId7" Type="http://schemas.openxmlformats.org/officeDocument/2006/relationships/tags" Target="../tags/tag12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image" Target="../media/image2.png" /><Relationship Id="rId7" Type="http://schemas.openxmlformats.org/officeDocument/2006/relationships/tags" Target="../tags/tag53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image" Target="../media/image2.png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3.png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10" Type="http://schemas.openxmlformats.org/officeDocument/2006/relationships/tags" Target="../tags/tag117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4.png" /><Relationship Id="rId3" Type="http://schemas.openxmlformats.org/officeDocument/2006/relationships/tags" Target="../tags/tag111.xml" /><Relationship Id="rId4" Type="http://schemas.openxmlformats.org/officeDocument/2006/relationships/image" Target="../media/image5.png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07956C-519C-4C95-AA17-FE5668028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60639B-46AF-495C-B819-2A6CCBDC4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92DA0F-390F-4B4B-BA05-0DEA858F4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551D06-4B5B-40B5-9A99-876FD89AB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5E79FD-A869-43DD-984D-76E2955C7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5B6069-DF9C-4549-A05F-3D7D0D6A1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15B914-A7C9-4D07-BDB0-E978E97DD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66C2E7-94FD-47AF-8CA8-FE64E5C62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2D5958-DB0A-4C14-B59F-2D02F9767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F4D239-1819-4B6C-98D9-9F2822062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6BC49D-EBF0-4303-9EF5-B40E80962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descr="图片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5715" y="-4445"/>
            <a:ext cx="12185650" cy="685673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92175" y="2260600"/>
            <a:ext cx="6136005" cy="1231900"/>
          </a:xfrm>
        </p:spPr>
        <p:txBody>
          <a:bodyPr lIns="90000" tIns="46800" rIns="90000" bIns="46800" anchor="b" anchorCtr="0">
            <a:normAutofit/>
          </a:bodyPr>
          <a:lstStyle>
            <a:lvl1pPr algn="l">
              <a:defRPr sz="6600" b="0" spc="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4"/>
            </p:custDataLst>
          </p:nvPr>
        </p:nvSpPr>
        <p:spPr>
          <a:xfrm>
            <a:off x="1106605" y="3571240"/>
            <a:ext cx="5921575" cy="670560"/>
          </a:xfrm>
        </p:spPr>
        <p:txBody>
          <a:bodyPr lIns="90000" tIns="46800" rIns="90000" bIns="46800">
            <a:normAutofit/>
          </a:bodyPr>
          <a:lstStyle>
            <a:lvl1pPr marL="0" indent="0" algn="l" eaLnBrk="1" fontAlgn="auto" latinLnBrk="0" hangingPunct="1">
              <a:lnSpc>
                <a:spcPct val="100000"/>
              </a:lnSpc>
              <a:buNone/>
              <a:defRPr sz="32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>2024/2/12</a:t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11150503" y="5746376"/>
            <a:ext cx="934816" cy="1183056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2024/2/12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634490" y="2692400"/>
            <a:ext cx="5490845" cy="910590"/>
          </a:xfrm>
        </p:spPr>
        <p:txBody>
          <a:bodyPr lIns="90000" tIns="46800" rIns="90000" bIns="0" anchor="b" anchorCtr="1">
            <a:normAutofit/>
          </a:bodyPr>
          <a:lstStyle>
            <a:lvl1pPr algn="l">
              <a:defRPr sz="4800" b="0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776730" y="3653155"/>
            <a:ext cx="5348605" cy="1377950"/>
          </a:xfrm>
        </p:spPr>
        <p:txBody>
          <a:bodyPr lIns="90000" tIns="0" rIns="90000" bIns="46800">
            <a:normAutofit/>
          </a:bodyPr>
          <a:lstStyle>
            <a:lvl1pPr marL="0" indent="0" algn="l" eaLnBrk="1" fontAlgn="auto" latinLnBrk="0" hangingPunct="1"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>2024/2/12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11150503" y="5746376"/>
            <a:ext cx="934816" cy="1183056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Autofit/>
          </a:bodyPr>
          <a:lstStyle>
            <a:lvl1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2024/2/12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11150503" y="5746376"/>
            <a:ext cx="934816" cy="1183056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6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7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2024/2/12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2024/2/12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2024/2/12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11150503" y="5746376"/>
            <a:ext cx="934816" cy="1183056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5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>2024/2/12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1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 cap="none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 indent="0" eaLnBrk="1" fontAlgn="auto" latinLnBrk="0" hangingPunct="1">
              <a:defRPr cap="none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 indent="0" eaLnBrk="1" fontAlgn="auto" latinLnBrk="0" hangingPunct="1">
              <a:defRPr cap="none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 indent="0" eaLnBrk="1" fontAlgn="auto" latinLnBrk="0" hangingPunct="1">
              <a:defRPr cap="none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 indent="0" eaLnBrk="1" fontAlgn="auto" latinLnBrk="0" hangingPunct="1">
              <a:defRPr cap="none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2024/2/12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8" name="图片 7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>
            <a:off x="202473" y="5746376"/>
            <a:ext cx="934816" cy="1183056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11150503" y="5746376"/>
            <a:ext cx="934816" cy="1183056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2024/2/12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/>
            </a:lvl1pPr>
            <a:lvl2pPr>
              <a:defRPr baseline="0"/>
            </a:lvl2pPr>
            <a:lvl3pPr>
              <a:defRPr baseline="0"/>
            </a:lvl3pPr>
            <a:lvl4pPr>
              <a:defRPr baseline="0"/>
            </a:lvl4pPr>
            <a:lvl5pPr>
              <a:defRPr baseline="0"/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214755" y="2136775"/>
            <a:ext cx="5566410" cy="1744345"/>
          </a:xfrm>
        </p:spPr>
        <p:txBody>
          <a:bodyPr vert="horz" lIns="90170" tIns="46990" rIns="9017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8800" b="0" i="0" u="none" strike="noStrike" kern="1200" cap="none" spc="6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尚巍手书W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>2024/2/12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329055" y="3914140"/>
            <a:ext cx="5452110" cy="596900"/>
          </a:xfrm>
        </p:spPr>
        <p:txBody>
          <a:bodyPr lIns="90170" tIns="0" rIns="90170" bIns="4699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buNone/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单击此处编辑文本</a:t>
            </a: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11150503" y="5746376"/>
            <a:ext cx="934816" cy="1183056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2024/2/12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>
            <a:normAutofit/>
          </a:bodyPr>
          <a:lstStyle>
            <a:lvl1pPr>
              <a:defRPr baseline="0"/>
            </a:lvl1pPr>
          </a:lstStyle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 userDrawn="1">
            <p:custDataLst>
              <p:tags r:id="rId1"/>
            </p:custDataLst>
          </p:nvPr>
        </p:nvSpPr>
        <p:spPr>
          <a:xfrm>
            <a:off x="287973" y="273050"/>
            <a:ext cx="11616055" cy="63119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pic>
        <p:nvPicPr>
          <p:cNvPr id="36" name="图片 35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11150503" y="5746376"/>
            <a:ext cx="934816" cy="1183056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>
            <a:normAutofit/>
          </a:bodyPr>
          <a:lstStyle>
            <a:lvl1pPr>
              <a:defRPr sz="3200" baseline="0"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2024/2/12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1" y="-4128"/>
            <a:ext cx="4831976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pic>
        <p:nvPicPr>
          <p:cNvPr id="36" name="图片 35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13969" y="5452732"/>
            <a:ext cx="1113015" cy="140907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>
            <a:normAutofit/>
          </a:bodyPr>
          <a:lstStyle>
            <a:lvl1pPr>
              <a:defRPr sz="3600" baseline="0"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单击编辑标题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2024/2/12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11150503" y="5746376"/>
            <a:ext cx="934816" cy="1183056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>
            <a:normAutofit/>
          </a:bodyPr>
          <a:lstStyle>
            <a:lvl1pPr algn="ctr">
              <a:defRPr sz="3600" baseline="0"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2024/2/12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3810" y="5020946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pic>
        <p:nvPicPr>
          <p:cNvPr id="10" name="图片 9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11150503" y="5746376"/>
            <a:ext cx="934816" cy="1183056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>
            <a:normAutofit/>
          </a:bodyPr>
          <a:lstStyle>
            <a:lvl1pPr algn="ctr">
              <a:defRPr sz="3200" baseline="0"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2024/2/12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80030" y="5180400"/>
            <a:ext cx="11001600" cy="1011600"/>
          </a:xfrm>
        </p:spPr>
        <p:txBody>
          <a:bodyPr/>
          <a:lstStyle>
            <a:lvl1pPr marL="0" indent="0">
              <a:buNone/>
              <a:defRPr baseline="0"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11150503" y="5746376"/>
            <a:ext cx="934816" cy="1183056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579600" y="237600"/>
            <a:ext cx="11037600" cy="441964"/>
          </a:xfrm>
        </p:spPr>
        <p:txBody>
          <a:bodyPr>
            <a:normAutofit/>
          </a:bodyPr>
          <a:lstStyle>
            <a:lvl1pPr>
              <a:defRPr baseline="0"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2024/2/12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10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1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pic>
        <p:nvPicPr>
          <p:cNvPr id="36" name="图片 35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11074400" y="1242695"/>
            <a:ext cx="1110615" cy="328676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6985" y="1242695"/>
            <a:ext cx="1122045" cy="328676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>
            <a:normAutofit/>
          </a:bodyPr>
          <a:lstStyle>
            <a:lvl1pPr algn="ctr">
              <a:defRPr sz="6000" baseline="0"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2024/2/12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0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18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image" Target="file:///D:\qq&#25991;&#20214;\712321467\Image\C2C\Image2\%7b75232B38-A165-1FB7-499C-2E1C792CACB5%7d.png" TargetMode="External" /><Relationship Id="rId26" Type="http://schemas.openxmlformats.org/officeDocument/2006/relationships/image" Target="../media/image6.png" /><Relationship Id="rId27" Type="http://schemas.openxmlformats.org/officeDocument/2006/relationships/image" Target="../media/image7.png" /><Relationship Id="rId28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>2024/2/12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" name="图片 1073743875" descr="学科网 zxxk.com"/>
          <p:cNvPicPr>
            <a:picLocks noChangeAspect="1"/>
          </p:cNvPicPr>
          <p:nvPr/>
        </p:nvPicPr>
        <p:blipFill>
          <a:blip r:embed="rId26" r:link="rId25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9" name="图片 1073743875" descr="学科网 zxxk.com"/>
          <p:cNvPicPr>
            <a:picLocks noChangeAspect="1"/>
          </p:cNvPicPr>
          <p:nvPr/>
        </p:nvPicPr>
        <p:blipFill>
          <a:blip r:embed="rId26" r:link="rId25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hf hdr="0" dt="0"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24.xml" /><Relationship Id="rId3" Type="http://schemas.openxmlformats.org/officeDocument/2006/relationships/tags" Target="../tags/tag12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0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2.png" /><Relationship Id="rId4" Type="http://schemas.openxmlformats.org/officeDocument/2006/relationships/tags" Target="../tags/tag12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0307105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>
            <a:extLst>
              <a:ext uri="{FF2B5EF4-FFF2-40B4-BE49-F238E27FC236}">
                <a16:creationId xmlns:a16="http://schemas.microsoft.com/office/drawing/2014/main" id="{4FD13728-D363-FDAB-4524-B495B369581C}"/>
              </a:ext>
            </a:extLst>
          </p:cNvPr>
          <p:cNvSpPr txBox="1"/>
          <p:nvPr/>
        </p:nvSpPr>
        <p:spPr>
          <a:xfrm>
            <a:off x="1152525" y="923925"/>
            <a:ext cx="48672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/>
              <a:t>7:20-7:35</a:t>
            </a:r>
            <a:r>
              <a:rPr lang="zh-CN" altLang="en-US" sz="3600"/>
              <a:t>背诵古诗文</a:t>
            </a: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C4756A95-B949-C8B2-C182-8A1E57C1AF75}"/>
              </a:ext>
            </a:extLst>
          </p:cNvPr>
          <p:cNvSpPr txBox="1"/>
          <p:nvPr/>
        </p:nvSpPr>
        <p:spPr>
          <a:xfrm>
            <a:off x="1152524" y="2305050"/>
            <a:ext cx="80391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/>
              <a:t>7:35-7:50</a:t>
            </a:r>
            <a:r>
              <a:rPr lang="zh-CN" altLang="en-US" sz="3600"/>
              <a:t> 默写检测 请同学们备好纸笔</a:t>
            </a: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9FAAD3AF-2BBA-F1BE-AAC4-5D5419D22812}"/>
              </a:ext>
            </a:extLst>
          </p:cNvPr>
          <p:cNvSpPr txBox="1"/>
          <p:nvPr/>
        </p:nvSpPr>
        <p:spPr>
          <a:xfrm>
            <a:off x="1152524" y="3686175"/>
            <a:ext cx="864870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/>
              <a:t>7:50-7:58</a:t>
            </a:r>
            <a:r>
              <a:rPr lang="zh-CN" altLang="en-US" sz="3600"/>
              <a:t> 速读课文</a:t>
            </a:r>
            <a:r>
              <a:rPr lang="en-US" altLang="zh-CN" sz="3600"/>
              <a:t>《</a:t>
            </a:r>
            <a:r>
              <a:rPr lang="zh-CN" altLang="en-US" sz="3600"/>
              <a:t>心有一团火，温暖众人心</a:t>
            </a:r>
            <a:r>
              <a:rPr lang="en-US" altLang="zh-CN" sz="3600"/>
              <a:t>》</a:t>
            </a:r>
            <a:r>
              <a:rPr lang="zh-CN" altLang="en-US" sz="3600"/>
              <a:t>，划分自然段。</a:t>
            </a: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011D9818-2BB8-C27A-4B83-78151559D6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1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56000E5F-1FD1-BC8B-CDC8-6F241307D5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28119690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>
            <a:extLst>
              <a:ext uri="{FF2B5EF4-FFF2-40B4-BE49-F238E27FC236}">
                <a16:creationId xmlns:a16="http://schemas.microsoft.com/office/drawing/2014/main" id="{79AF18AF-BD38-62AD-51E8-A4044E32039F}"/>
              </a:ext>
            </a:extLst>
          </p:cNvPr>
          <p:cNvSpPr txBox="1"/>
          <p:nvPr/>
        </p:nvSpPr>
        <p:spPr>
          <a:xfrm>
            <a:off x="288130" y="507460"/>
            <a:ext cx="10741819" cy="58310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tabLst>
                <a:tab pos="198120"/>
              </a:tabLst>
            </a:pPr>
            <a:r>
              <a:rPr lang="en-US" altLang="zh-CN" sz="24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1.</a:t>
            </a:r>
            <a:r>
              <a:rPr lang="zh-CN" altLang="zh-CN" sz="24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《劝学》中，直接阐述学与思的关系的句子是“</a:t>
            </a:r>
            <a:r>
              <a:rPr lang="en-US" altLang="zh-CN" sz="2400" u="sng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                  </a:t>
            </a:r>
            <a:r>
              <a:rPr lang="zh-CN" altLang="zh-CN" sz="24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2400" u="sng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                   </a:t>
            </a:r>
            <a:r>
              <a:rPr lang="zh-CN" altLang="zh-CN" sz="24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”。</a:t>
            </a:r>
            <a:endParaRPr lang="zh-CN" altLang="zh-CN" kern="10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28E13970-D428-ADD4-7B49-815DEF98DF4C}"/>
              </a:ext>
            </a:extLst>
          </p:cNvPr>
          <p:cNvSpPr txBox="1"/>
          <p:nvPr/>
        </p:nvSpPr>
        <p:spPr>
          <a:xfrm>
            <a:off x="288130" y="1371511"/>
            <a:ext cx="9639300" cy="112857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</a:pPr>
            <a:r>
              <a:rPr lang="en-US" altLang="zh-CN" sz="24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2.</a:t>
            </a:r>
            <a:r>
              <a:rPr lang="zh-CN" altLang="zh-CN" sz="24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中国是一个有着尊师传统的国家，《师说》指出教师作用的句</a:t>
            </a:r>
            <a:r>
              <a:rPr lang="zh-CN" altLang="en-US" sz="24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子是</a:t>
            </a:r>
            <a:r>
              <a:rPr lang="zh-CN" altLang="zh-CN" sz="2400" kern="100">
                <a:effectLst/>
                <a:ea typeface="宋体" panose="02010600030101010101" pitchFamily="2" charset="-122"/>
                <a:cs typeface="宋体" panose="02010600030101010101" pitchFamily="2" charset="-122"/>
              </a:rPr>
              <a:t>“</a:t>
            </a:r>
            <a:r>
              <a:rPr lang="en-US" altLang="zh-CN" sz="2400" u="sng" kern="100">
                <a:effectLst/>
                <a:ea typeface="宋体" panose="02010600030101010101" pitchFamily="2" charset="-122"/>
                <a:cs typeface="宋体" panose="02010600030101010101" pitchFamily="2" charset="-122"/>
              </a:rPr>
              <a:t>                </a:t>
            </a:r>
            <a:r>
              <a:rPr lang="zh-CN" altLang="zh-CN" sz="2400" kern="100">
                <a:effectLst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2400" u="sng" kern="100">
                <a:effectLst/>
                <a:ea typeface="宋体" panose="02010600030101010101" pitchFamily="2" charset="-122"/>
                <a:cs typeface="宋体" panose="02010600030101010101" pitchFamily="2" charset="-122"/>
              </a:rPr>
              <a:t>                </a:t>
            </a:r>
            <a:r>
              <a:rPr lang="zh-CN" altLang="zh-CN" sz="2400" kern="100">
                <a:effectLst/>
                <a:ea typeface="宋体" panose="02010600030101010101" pitchFamily="2" charset="-122"/>
                <a:cs typeface="宋体" panose="02010600030101010101" pitchFamily="2" charset="-122"/>
              </a:rPr>
              <a:t>。”</a:t>
            </a:r>
            <a:r>
              <a:rPr lang="en-US" altLang="zh-CN" sz="2400" kern="100">
                <a:effectLst/>
                <a:ea typeface="宋体" panose="02010600030101010101" pitchFamily="2" charset="-122"/>
                <a:cs typeface="宋体" panose="02010600030101010101" pitchFamily="2" charset="-122"/>
              </a:rPr>
              <a:t>		</a:t>
            </a:r>
            <a:endParaRPr lang="zh-CN" altLang="en-US" sz="2400"/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9CB192B5-6233-84E3-B1CB-450E24C64470}"/>
              </a:ext>
            </a:extLst>
          </p:cNvPr>
          <p:cNvSpPr txBox="1"/>
          <p:nvPr/>
        </p:nvSpPr>
        <p:spPr>
          <a:xfrm>
            <a:off x="288130" y="2781033"/>
            <a:ext cx="10663237" cy="113710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3</a:t>
            </a:r>
            <a:r>
              <a:rPr lang="zh-CN" altLang="zh-CN" sz="24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．《赤壁赋》中，写作者与友人飘飘欲仙，好像脱离了现实社会，飞升成仙的语句是“</a:t>
            </a:r>
            <a:r>
              <a:rPr lang="en-US" altLang="zh-CN" sz="2400" u="sng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			     		</a:t>
            </a:r>
            <a:r>
              <a:rPr lang="zh-CN" altLang="zh-CN" sz="24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2400" u="sng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		      		</a:t>
            </a:r>
            <a:r>
              <a:rPr lang="zh-CN" altLang="zh-CN" sz="24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。”</a:t>
            </a:r>
            <a:r>
              <a:rPr lang="en-US" altLang="zh-CN" sz="24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	</a:t>
            </a:r>
            <a:endParaRPr lang="zh-CN" altLang="zh-CN" kern="10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43A2C1DA-1853-D4D3-FE8E-EC284B114CF3}"/>
              </a:ext>
            </a:extLst>
          </p:cNvPr>
          <p:cNvSpPr txBox="1"/>
          <p:nvPr/>
        </p:nvSpPr>
        <p:spPr>
          <a:xfrm>
            <a:off x="288130" y="4404926"/>
            <a:ext cx="6100762" cy="1667764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 kern="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</a:t>
            </a:r>
            <a:r>
              <a:rPr lang="zh-CN" altLang="zh-CN" sz="2400" kern="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．吾尝终日而思矣 不如须臾之所学也</a:t>
            </a:r>
            <a:endParaRPr lang="en-US" altLang="zh-CN" sz="2400" kern="100">
              <a:solidFill>
                <a:srgbClr val="FF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400" kern="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</a:t>
            </a:r>
            <a:r>
              <a:rPr lang="zh-CN" altLang="en-US" sz="2400" kern="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．师者 所以传道受业解惑也</a:t>
            </a:r>
            <a:endParaRPr lang="en-US" altLang="zh-CN" sz="2400" kern="100">
              <a:solidFill>
                <a:srgbClr val="FF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400" kern="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3</a:t>
            </a:r>
            <a:r>
              <a:rPr lang="zh-CN" altLang="zh-CN" sz="2400" kern="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．飘飘乎如遗世独立 羽化而登仙</a:t>
            </a:r>
            <a:endParaRPr lang="zh-CN" altLang="en-US" sz="240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C00D995F-E0D9-EC58-907C-0B3EFAFC90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2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62D69E06-53F8-2508-3827-AE11820992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3036162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>
            <a:extLst>
              <a:ext uri="{FF2B5EF4-FFF2-40B4-BE49-F238E27FC236}">
                <a16:creationId xmlns:a16="http://schemas.microsoft.com/office/drawing/2014/main" id="{596A7506-3CCF-2BA9-D843-8E7EDC5E6A09}"/>
              </a:ext>
            </a:extLst>
          </p:cNvPr>
          <p:cNvSpPr txBox="1"/>
          <p:nvPr/>
        </p:nvSpPr>
        <p:spPr>
          <a:xfrm>
            <a:off x="554830" y="502265"/>
            <a:ext cx="10303669" cy="113710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kern="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4.《</a:t>
            </a:r>
            <a:r>
              <a:rPr lang="zh-CN" altLang="en-US" sz="2400" kern="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登泰山记</a:t>
            </a:r>
            <a:r>
              <a:rPr lang="en-US" altLang="zh-CN" sz="2400" kern="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》</a:t>
            </a:r>
            <a:r>
              <a:rPr lang="zh-CN" altLang="en-US" sz="2400" kern="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中“</a:t>
            </a:r>
            <a:r>
              <a:rPr lang="zh-CN" altLang="en-US" sz="2400" u="sng" kern="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		</a:t>
            </a:r>
            <a:r>
              <a:rPr lang="zh-CN" altLang="en-US" sz="2400" kern="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en-US" sz="2400" u="sng" kern="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		</a:t>
            </a:r>
            <a:r>
              <a:rPr lang="zh-CN" altLang="en-US" sz="2400" kern="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”两句不仅写出了朝阳下日观峰以西诸峰颜色错杂的特点，更赋予了山峰以人的动态，形象生动。</a:t>
            </a:r>
            <a:endParaRPr lang="zh-CN" altLang="zh-CN" kern="10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5E3523A9-35A3-5F75-B90A-E53D81FC850C}"/>
              </a:ext>
            </a:extLst>
          </p:cNvPr>
          <p:cNvSpPr txBox="1"/>
          <p:nvPr/>
        </p:nvSpPr>
        <p:spPr>
          <a:xfrm>
            <a:off x="525065" y="1753671"/>
            <a:ext cx="11141869" cy="113710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5</a:t>
            </a:r>
            <a:r>
              <a:rPr lang="zh-CN" altLang="zh-CN" sz="24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en-US" altLang="zh-CN" sz="24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《</a:t>
            </a:r>
            <a:r>
              <a:rPr lang="zh-CN" altLang="en-US" sz="24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涉江采芙蓉</a:t>
            </a:r>
            <a:r>
              <a:rPr lang="en-US" altLang="zh-CN" sz="24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》</a:t>
            </a:r>
            <a:r>
              <a:rPr lang="zh-CN" altLang="en-US" sz="24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中</a:t>
            </a:r>
            <a:r>
              <a:rPr lang="zh-CN" altLang="zh-CN" sz="24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“</a:t>
            </a:r>
            <a:r>
              <a:rPr lang="en-US" altLang="zh-CN" sz="2400" u="sng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	   	</a:t>
            </a:r>
            <a:r>
              <a:rPr lang="zh-CN" altLang="zh-CN" sz="24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2400" u="sng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 		</a:t>
            </a:r>
            <a:r>
              <a:rPr lang="zh-CN" altLang="zh-CN" sz="24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”两句运用比兴手法，创设了清幽、高洁的意境，表现了抒情主人公形象的雅洁及其所表达情感的纯洁与美好。</a:t>
            </a:r>
            <a:endParaRPr lang="zh-CN" altLang="zh-CN" kern="10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0390C0F1-D749-7D44-60D2-61BC120AE2EC}"/>
              </a:ext>
            </a:extLst>
          </p:cNvPr>
          <p:cNvSpPr txBox="1"/>
          <p:nvPr/>
        </p:nvSpPr>
        <p:spPr>
          <a:xfrm>
            <a:off x="554831" y="3005077"/>
            <a:ext cx="10484644" cy="113710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6</a:t>
            </a:r>
            <a:r>
              <a:rPr lang="zh-CN" altLang="zh-CN" sz="24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en-US" altLang="zh-CN" sz="24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《</a:t>
            </a:r>
            <a:r>
              <a:rPr lang="zh-CN" altLang="en-US" sz="24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静女</a:t>
            </a:r>
            <a:r>
              <a:rPr lang="en-US" altLang="zh-CN" sz="24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》</a:t>
            </a:r>
            <a:r>
              <a:rPr lang="zh-CN" altLang="en-US" sz="24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中</a:t>
            </a:r>
            <a:r>
              <a:rPr lang="zh-CN" altLang="zh-CN" sz="24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“</a:t>
            </a:r>
            <a:r>
              <a:rPr lang="en-US" altLang="zh-CN" sz="2400" u="sng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		 </a:t>
            </a:r>
            <a:r>
              <a:rPr lang="en-US" altLang="zh-CN" sz="24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24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2400" u="sng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		</a:t>
            </a:r>
            <a:r>
              <a:rPr lang="zh-CN" altLang="zh-CN" sz="24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”两句通过对人物外在动作的描写，极具特征性地刻画出人物的内在心理，塑造了一个恋慕至深的有情人形象。</a:t>
            </a:r>
            <a:endParaRPr lang="zh-CN" altLang="zh-CN" kern="10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C84C5934-F6CD-87E8-37A9-A217C8A8286F}"/>
              </a:ext>
            </a:extLst>
          </p:cNvPr>
          <p:cNvSpPr txBox="1"/>
          <p:nvPr/>
        </p:nvSpPr>
        <p:spPr>
          <a:xfrm>
            <a:off x="554830" y="4463534"/>
            <a:ext cx="6100762" cy="168841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rgbClr val="FF0000"/>
                </a:solidFill>
              </a:rPr>
              <a:t>4.</a:t>
            </a:r>
            <a:r>
              <a:rPr lang="zh-CN" altLang="en-US" sz="2400" b="1">
                <a:solidFill>
                  <a:srgbClr val="FF0000"/>
                </a:solidFill>
              </a:rPr>
              <a:t>绛皓驳色   而皆若偻</a:t>
            </a:r>
            <a:endParaRPr lang="en-US" altLang="zh-CN" sz="2400" b="1">
              <a:solidFill>
                <a:srgbClr val="FF0000"/>
              </a:solidFill>
            </a:endParaRPr>
          </a:p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rgbClr val="FF0000"/>
                </a:solidFill>
              </a:rPr>
              <a:t>5.</a:t>
            </a:r>
            <a:r>
              <a:rPr lang="zh-CN" altLang="en-US" sz="2400" b="1">
                <a:solidFill>
                  <a:srgbClr val="FF0000"/>
                </a:solidFill>
              </a:rPr>
              <a:t>涉江采芙蓉    兰泽多芳草</a:t>
            </a:r>
            <a:endParaRPr lang="en-US" altLang="zh-CN" sz="2400" b="1">
              <a:solidFill>
                <a:srgbClr val="FF0000"/>
              </a:solidFill>
            </a:endParaRPr>
          </a:p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rgbClr val="FF0000"/>
                </a:solidFill>
              </a:rPr>
              <a:t>6.</a:t>
            </a:r>
            <a:r>
              <a:rPr lang="zh-CN" altLang="en-US" sz="2400" b="1">
                <a:solidFill>
                  <a:srgbClr val="FF0000"/>
                </a:solidFill>
              </a:rPr>
              <a:t>爱而不见   搔首踟蹰</a:t>
            </a: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D26C0CD8-DD4F-ABB2-7DEC-96C0162A7D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3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68E9E1B5-6188-BBBA-B111-D8F3B67B56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7036772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>
            <a:extLst>
              <a:ext uri="{FF2B5EF4-FFF2-40B4-BE49-F238E27FC236}">
                <a16:creationId xmlns:a16="http://schemas.microsoft.com/office/drawing/2014/main" id="{880F809D-9840-C86A-E493-7BF47C3B90A2}"/>
              </a:ext>
            </a:extLst>
          </p:cNvPr>
          <p:cNvSpPr txBox="1"/>
          <p:nvPr/>
        </p:nvSpPr>
        <p:spPr>
          <a:xfrm>
            <a:off x="507205" y="493068"/>
            <a:ext cx="10075070" cy="417518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000" kern="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7</a:t>
            </a:r>
            <a:r>
              <a:rPr lang="zh-CN" altLang="zh-CN" sz="2000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en-US" altLang="zh-CN" sz="2000" kern="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《</a:t>
            </a:r>
            <a:r>
              <a:rPr lang="zh-CN" altLang="en-US" sz="2000" kern="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短歌行</a:t>
            </a:r>
            <a:r>
              <a:rPr lang="en-US" altLang="zh-CN" sz="2000" kern="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》</a:t>
            </a:r>
            <a:r>
              <a:rPr lang="zh-CN" altLang="en-US" sz="2000" kern="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中</a:t>
            </a:r>
            <a:r>
              <a:rPr lang="zh-CN" altLang="zh-CN" sz="2000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曹操以周公自比，表明自己广纳贤才以统一天下的远大志向的句子是“</a:t>
            </a:r>
            <a:r>
              <a:rPr lang="en-US" altLang="zh-CN" sz="2000" u="sng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               </a:t>
            </a:r>
            <a:r>
              <a:rPr lang="en-US" altLang="zh-CN" sz="2000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2000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2000" u="sng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            </a:t>
            </a:r>
            <a:r>
              <a:rPr lang="zh-CN" altLang="zh-CN" sz="2000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”。</a:t>
            </a:r>
            <a:endParaRPr lang="en-US" altLang="zh-CN" sz="2000" kern="100"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endParaRPr lang="en-US" altLang="zh-CN" sz="2000" kern="100"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l">
              <a:lnSpc>
                <a:spcPct val="150000"/>
              </a:lnSpc>
            </a:pPr>
            <a:r>
              <a:rPr lang="en-US" altLang="zh-CN" sz="2000" kern="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8</a:t>
            </a:r>
            <a:r>
              <a:rPr lang="zh-CN" altLang="zh-CN" sz="2000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en-US" altLang="zh-CN" sz="2000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《</a:t>
            </a:r>
            <a:r>
              <a:rPr lang="zh-CN" altLang="en-US" sz="2000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归园田居</a:t>
            </a:r>
            <a:r>
              <a:rPr lang="en-US" altLang="zh-CN" sz="2000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》</a:t>
            </a:r>
            <a:r>
              <a:rPr lang="zh-CN" altLang="en-US" sz="2000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（其一）中</a:t>
            </a:r>
            <a:r>
              <a:rPr lang="zh-CN" altLang="zh-CN" sz="2000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“</a:t>
            </a:r>
            <a:r>
              <a:rPr lang="en-US" altLang="zh-CN" sz="2000" u="sng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		         </a:t>
            </a:r>
            <a:r>
              <a:rPr lang="en-US" altLang="zh-CN" sz="2000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2000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2000" u="sng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     	</a:t>
            </a:r>
            <a:r>
              <a:rPr lang="zh-CN" altLang="zh-CN" sz="2000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”两句表露了作者清高孤傲、与世不合的性格，这是诗人进入官场最终却辞官归田的根本原因。</a:t>
            </a:r>
            <a:endParaRPr lang="en-US" altLang="zh-CN" sz="2000" kern="100"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l">
              <a:lnSpc>
                <a:spcPct val="150000"/>
              </a:lnSpc>
            </a:pPr>
            <a:endParaRPr lang="zh-CN" altLang="zh-CN" sz="2000" kern="100">
              <a:effectLst/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algn="l">
              <a:lnSpc>
                <a:spcPct val="150000"/>
              </a:lnSpc>
            </a:pPr>
            <a:r>
              <a:rPr lang="en-US" altLang="zh-CN" sz="2000" kern="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9.《</a:t>
            </a:r>
            <a:r>
              <a:rPr lang="zh-CN" altLang="en-US" sz="2000" kern="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梦游天姥吟留别</a:t>
            </a:r>
            <a:r>
              <a:rPr lang="en-US" altLang="zh-CN" sz="2000" kern="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》</a:t>
            </a:r>
            <a:r>
              <a:rPr lang="zh-CN" altLang="en-US" sz="2000" kern="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中</a:t>
            </a:r>
            <a:r>
              <a:rPr lang="zh-CN" altLang="zh-CN" sz="2000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承上启下，表现作者由现实转入梦境的句子是“</a:t>
            </a:r>
            <a:r>
              <a:rPr lang="en-US" altLang="zh-CN" sz="2000" u="sng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                    </a:t>
            </a:r>
            <a:r>
              <a:rPr lang="zh-CN" altLang="zh-CN" sz="2000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2000" u="sng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                   </a:t>
            </a:r>
            <a:r>
              <a:rPr lang="en-US" altLang="zh-CN" sz="2000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2000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”。</a:t>
            </a:r>
            <a:endParaRPr lang="zh-CN" altLang="zh-CN" sz="2000" kern="100">
              <a:effectLst/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000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	</a:t>
            </a:r>
            <a:endParaRPr lang="zh-CN" altLang="en-US" sz="20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145A6B63-F3A8-0223-58BA-349961305A79}"/>
              </a:ext>
            </a:extLst>
          </p:cNvPr>
          <p:cNvSpPr txBox="1"/>
          <p:nvPr/>
        </p:nvSpPr>
        <p:spPr>
          <a:xfrm>
            <a:off x="507205" y="4547801"/>
            <a:ext cx="6100762" cy="168257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 b="1" kern="100">
                <a:solidFill>
                  <a:srgbClr val="FF0000"/>
                </a:solidFill>
                <a:effectLst/>
                <a:ea typeface="宋体" panose="02010600030101010101" pitchFamily="2" charset="-122"/>
                <a:cs typeface="宋体" panose="02010600030101010101" pitchFamily="2" charset="-122"/>
              </a:rPr>
              <a:t>7.</a:t>
            </a:r>
            <a:r>
              <a:rPr lang="zh-CN" altLang="zh-CN" sz="2400" b="1" kern="100">
                <a:solidFill>
                  <a:srgbClr val="FF0000"/>
                </a:solidFill>
                <a:effectLst/>
                <a:ea typeface="宋体" panose="02010600030101010101" pitchFamily="2" charset="-122"/>
                <a:cs typeface="宋体" panose="02010600030101010101" pitchFamily="2" charset="-122"/>
              </a:rPr>
              <a:t>周公吐哺 </a:t>
            </a:r>
            <a:r>
              <a:rPr lang="en-US" altLang="zh-CN" sz="2400" b="1" kern="100">
                <a:solidFill>
                  <a:srgbClr val="FF0000"/>
                </a:solidFill>
                <a:effectLst/>
                <a:ea typeface="宋体" panose="02010600030101010101" pitchFamily="2" charset="-122"/>
                <a:cs typeface="宋体" panose="02010600030101010101" pitchFamily="2" charset="-122"/>
              </a:rPr>
              <a:t>  </a:t>
            </a:r>
            <a:r>
              <a:rPr lang="zh-CN" altLang="zh-CN" sz="2400" b="1" kern="100">
                <a:solidFill>
                  <a:srgbClr val="FF0000"/>
                </a:solidFill>
                <a:effectLst/>
                <a:ea typeface="宋体" panose="02010600030101010101" pitchFamily="2" charset="-122"/>
                <a:cs typeface="宋体" panose="02010600030101010101" pitchFamily="2" charset="-122"/>
              </a:rPr>
              <a:t>天下归心</a:t>
            </a:r>
            <a:endParaRPr lang="en-US" altLang="zh-CN" sz="2400" b="1" kern="100">
              <a:solidFill>
                <a:srgbClr val="FF0000"/>
              </a:solidFill>
              <a:effectLst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400" b="1" kern="100">
                <a:solidFill>
                  <a:srgbClr val="FF0000"/>
                </a:solidFill>
                <a:ea typeface="宋体" panose="02010600030101010101" pitchFamily="2" charset="-122"/>
              </a:rPr>
              <a:t>8.</a:t>
            </a:r>
            <a:r>
              <a:rPr lang="zh-CN" altLang="en-US" sz="2400" b="1" kern="100">
                <a:solidFill>
                  <a:srgbClr val="FF0000"/>
                </a:solidFill>
                <a:ea typeface="宋体" panose="02010600030101010101" pitchFamily="2" charset="-122"/>
              </a:rPr>
              <a:t>少无适俗韵   性本爱丘山</a:t>
            </a:r>
            <a:endParaRPr lang="en-US" altLang="zh-CN" sz="2400" b="1" kern="100">
              <a:solidFill>
                <a:srgbClr val="FF0000"/>
              </a:solidFill>
              <a:ea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400" b="1" kern="100">
                <a:solidFill>
                  <a:srgbClr val="FF0000"/>
                </a:solidFill>
                <a:ea typeface="宋体" panose="02010600030101010101" pitchFamily="2" charset="-122"/>
              </a:rPr>
              <a:t>9.</a:t>
            </a:r>
            <a:r>
              <a:rPr lang="zh-CN" altLang="en-US" sz="2400" b="1" kern="100">
                <a:solidFill>
                  <a:srgbClr val="FF0000"/>
                </a:solidFill>
                <a:ea typeface="宋体" panose="02010600030101010101" pitchFamily="2" charset="-122"/>
              </a:rPr>
              <a:t>我欲因之梦吴越   一夜飞度镜湖月</a:t>
            </a:r>
            <a:endParaRPr lang="zh-CN" altLang="en-US" sz="3600" b="1">
              <a:solidFill>
                <a:srgbClr val="FF0000"/>
              </a:solidFill>
            </a:endParaRP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66F41E9F-8084-C125-4505-DE1B31A304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4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F959C3F8-7988-8965-0E2C-9B5DBBF85B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6393593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矩形 1"/>
          <p:cNvSpPr>
            <a:spLocks noChangeAspect="1"/>
          </p:cNvSpPr>
          <p:nvPr/>
        </p:nvSpPr>
        <p:spPr>
          <a:xfrm>
            <a:off x="1396409" y="746760"/>
            <a:ext cx="8825186" cy="45156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defTabSz="914400" eaLnBrk="1" hangingPunct="1">
              <a:lnSpc>
                <a:spcPct val="150000"/>
              </a:lnSpc>
              <a:buNone/>
              <a:tabLst>
                <a:tab pos="1028700"/>
                <a:tab pos="1849755"/>
                <a:tab pos="2536825"/>
                <a:tab pos="3221355"/>
              </a:tabLst>
            </a:pP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   中国梦，劳动美。正是劳动，让我们今天得以无比接近中华民族伟大复兴的目标。劳动是一切成功的必由之路，劳动是创造价值的唯一源泉。纵观国际格局，一个国家的发展能否抢占先机、赢得主动，越来越取决于国民素质特别是劳动者素质。</a:t>
            </a:r>
            <a:endParaRPr lang="en-US" altLang="zh-CN" sz="28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indent="266700" defTabSz="914400" eaLnBrk="1" hangingPunct="1">
              <a:lnSpc>
                <a:spcPct val="150000"/>
              </a:lnSpc>
              <a:buNone/>
              <a:tabLst>
                <a:tab pos="1028700"/>
                <a:tab pos="1849755"/>
                <a:tab pos="2536825"/>
                <a:tab pos="3221355"/>
              </a:tabLst>
            </a:pPr>
            <a:r>
              <a:rPr lang="en-US" altLang="zh-CN" sz="28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</a:t>
            </a:r>
          </a:p>
          <a:p>
            <a:pPr indent="266700" defTabSz="914400" eaLnBrk="1" hangingPunct="1">
              <a:lnSpc>
                <a:spcPct val="150000"/>
              </a:lnSpc>
              <a:buNone/>
              <a:tabLst>
                <a:tab pos="1028700"/>
                <a:tab pos="1849755"/>
                <a:tab pos="2536825"/>
                <a:tab pos="3221355"/>
              </a:tabLst>
            </a:pPr>
            <a:r>
              <a:rPr lang="en-US" altLang="zh-CN" sz="28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——</a:t>
            </a:r>
            <a:r>
              <a:rPr lang="en-US" altLang="en-US" sz="2800" err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人民日报社论</a:t>
            </a:r>
            <a:r>
              <a:rPr lang="en-US" altLang="zh-CN" sz="2800" err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lang="en-US" altLang="en-US" sz="2800" err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光荣属于每一个劳动者</a:t>
            </a:r>
            <a:r>
              <a:rPr lang="en-US" altLang="zh-CN" sz="28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》</a:t>
            </a: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89B09487-D996-CEFC-361D-6740611E9C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5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29E80A89-1FB3-4227-D5BB-FEFB15F015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 spd="slow">
    <p:pull dir="ld"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6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310640" y="1468120"/>
            <a:ext cx="9566910" cy="1231900"/>
          </a:xfrm>
        </p:spPr>
        <p:txBody>
          <a:bodyPr>
            <a:normAutofit fontScale="90000"/>
          </a:bodyPr>
          <a:lstStyle/>
          <a:p>
            <a:r>
              <a:rPr lang="zh-CN" altLang="en-US" b="1">
                <a:sym typeface="+mn-ea"/>
              </a:rPr>
              <a:t>心有一团火，温暖众人心</a:t>
            </a:r>
            <a:endParaRPr lang="zh-CN" altLang="en-US" b="1"/>
          </a:p>
        </p:txBody>
      </p:sp>
      <p:sp>
        <p:nvSpPr>
          <p:cNvPr id="2" name="文本框 1"/>
          <p:cNvSpPr txBox="1"/>
          <p:nvPr/>
        </p:nvSpPr>
        <p:spPr>
          <a:xfrm>
            <a:off x="5231632" y="2983939"/>
            <a:ext cx="127571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/>
              <a:t>林为民</a:t>
            </a:r>
          </a:p>
        </p:txBody>
      </p:sp>
      <p:sp>
        <p:nvSpPr>
          <p:cNvPr id="3" name="灯片编号占位符 2">
            <a:extLst>
              <a:ext uri="{FF2B5EF4-FFF2-40B4-BE49-F238E27FC236}">
                <a16:creationId xmlns:a16="http://schemas.microsoft.com/office/drawing/2014/main" id="{4631BE99-197C-1EA2-5A39-6CCFBFBD1A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6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E8686FDA-07A1-03B6-B5AC-CC7CF6D322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1716249" y="1174321"/>
            <a:ext cx="8873778" cy="39140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en-US" sz="3600" b="1" kern="100">
                <a:latin typeface="等线" panose="02010600030101010101" charset="-122"/>
                <a:ea typeface="宋体" panose="02010600030101010101" pitchFamily="2" charset="-122"/>
                <a:cs typeface="Times New Roman" panose="02020603050405020304"/>
              </a:rPr>
              <a:t>学习</a:t>
            </a:r>
            <a:r>
              <a:rPr lang="zh-CN" altLang="zh-CN" sz="3600" b="1" kern="100">
                <a:latin typeface="等线" panose="02010600030101010101" charset="-122"/>
                <a:ea typeface="宋体" panose="02010600030101010101" pitchFamily="2" charset="-122"/>
                <a:cs typeface="Times New Roman" panose="02020603050405020304"/>
              </a:rPr>
              <a:t>目标</a:t>
            </a:r>
            <a:endParaRPr lang="zh-CN" altLang="zh-CN" sz="3600" kern="100">
              <a:latin typeface="等线" panose="02010600030101010101" charset="-122"/>
              <a:cs typeface="Times New Roman" panose="02020603050405020304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3600" kern="100">
                <a:latin typeface="宋体" panose="02010600030101010101" pitchFamily="2" charset="-122"/>
                <a:cs typeface="Times New Roman" panose="02020603050405020304"/>
              </a:rPr>
              <a:t>    1</a:t>
            </a:r>
            <a:r>
              <a:rPr lang="zh-CN" altLang="zh-CN" sz="3600" kern="100">
                <a:latin typeface="等线" panose="02010600030101010101" charset="-122"/>
                <a:ea typeface="宋体" panose="02010600030101010101" pitchFamily="2" charset="-122"/>
                <a:cs typeface="Times New Roman" panose="02020603050405020304"/>
              </a:rPr>
              <a:t>．掌握人物通讯的写作方法。</a:t>
            </a:r>
            <a:endParaRPr lang="zh-CN" altLang="zh-CN" sz="3600" kern="100">
              <a:latin typeface="等线" panose="02010600030101010101" charset="-122"/>
              <a:cs typeface="Times New Roman" panose="02020603050405020304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3600" kern="100">
                <a:latin typeface="宋体" panose="02010600030101010101" pitchFamily="2" charset="-122"/>
                <a:cs typeface="Times New Roman" panose="02020603050405020304"/>
              </a:rPr>
              <a:t>    2</a:t>
            </a:r>
            <a:r>
              <a:rPr lang="zh-CN" altLang="zh-CN" sz="3600" kern="100">
                <a:latin typeface="等线" panose="02010600030101010101" charset="-122"/>
                <a:ea typeface="宋体" panose="02010600030101010101" pitchFamily="2" charset="-122"/>
                <a:cs typeface="Times New Roman" panose="02020603050405020304"/>
              </a:rPr>
              <a:t>．体会张秉贵的高度的责任心和奉献精神，树立正确的人生观和价值观。</a:t>
            </a:r>
            <a:endParaRPr lang="zh-CN" altLang="zh-CN" sz="3600" kern="100">
              <a:latin typeface="等线" panose="02010600030101010101" charset="-122"/>
              <a:cs typeface="Times New Roman" panose="02020603050405020304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endParaRPr lang="zh-CN" altLang="zh-CN" sz="2400" kern="100">
              <a:effectLst/>
              <a:latin typeface="等线" panose="02010600030101010101" charset="-122"/>
              <a:cs typeface="Times New Roman" panose="02020603050405020304"/>
            </a:endParaRP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4BD4B892-0A5D-82BF-B49F-BCD3973BBB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7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CDC1F087-627A-5B49-E1E9-0F551D086C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62899744"/>
      </p:ext>
    </p:extLst>
  </p:cSld>
  <p:clrMapOvr>
    <a:masterClrMapping/>
  </p:clrMapOvr>
  <p:transition spd="slow" advTm="3000">
    <p:random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" name="表格 2">
            <a:extLst>
              <a:ext uri="{FF2B5EF4-FFF2-40B4-BE49-F238E27FC236}">
                <a16:creationId xmlns:a16="http://schemas.microsoft.com/office/drawing/2014/main" id="{9F1B9151-7239-8441-E103-E4CA9610C66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62314143"/>
              </p:ext>
            </p:extLst>
          </p:nvPr>
        </p:nvGraphicFramePr>
        <p:xfrm>
          <a:off x="1724729" y="2324544"/>
          <a:ext cx="8742541" cy="184023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08924">
                  <a:extLst>
                    <a:ext uri="{9D8B030D-6E8A-4147-A177-3AD203B41FA5}">
                      <a16:colId xmlns:a16="http://schemas.microsoft.com/office/drawing/2014/main" val="1685372199"/>
                    </a:ext>
                  </a:extLst>
                </a:gridCol>
                <a:gridCol w="8033617">
                  <a:extLst>
                    <a:ext uri="{9D8B030D-6E8A-4147-A177-3AD203B41FA5}">
                      <a16:colId xmlns:a16="http://schemas.microsoft.com/office/drawing/2014/main" val="1355534643"/>
                    </a:ext>
                  </a:extLst>
                </a:gridCol>
              </a:tblGrid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tabLst>
                          <a:tab pos="2933700"/>
                        </a:tabLst>
                      </a:pPr>
                      <a:r>
                        <a:rPr lang="zh-CN" sz="3200" kern="100">
                          <a:effectLst/>
                        </a:rPr>
                        <a:t>生平</a:t>
                      </a:r>
                      <a:endParaRPr lang="zh-CN" sz="32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tabLst>
                          <a:tab pos="2933700"/>
                        </a:tabLst>
                      </a:pPr>
                      <a:r>
                        <a:rPr lang="zh-CN" sz="2800" kern="100">
                          <a:effectLst/>
                        </a:rPr>
                        <a:t>林为民，</a:t>
                      </a:r>
                      <a:r>
                        <a:rPr lang="en-US" sz="2800" kern="100">
                          <a:effectLst/>
                        </a:rPr>
                        <a:t>1942</a:t>
                      </a:r>
                      <a:r>
                        <a:rPr lang="zh-CN" sz="2800" kern="100">
                          <a:effectLst/>
                        </a:rPr>
                        <a:t>年出生在台湾，是台湾著名的第一家族</a:t>
                      </a:r>
                      <a:r>
                        <a:rPr lang="en-US" sz="2800" kern="100">
                          <a:effectLst/>
                        </a:rPr>
                        <a:t>“</a:t>
                      </a:r>
                      <a:r>
                        <a:rPr lang="zh-CN" sz="2800" kern="100">
                          <a:effectLst/>
                        </a:rPr>
                        <a:t>雾峰林家</a:t>
                      </a:r>
                      <a:r>
                        <a:rPr lang="en-US" sz="2800" kern="100">
                          <a:effectLst/>
                        </a:rPr>
                        <a:t>”</a:t>
                      </a:r>
                      <a:r>
                        <a:rPr lang="zh-CN" sz="2800" kern="100">
                          <a:effectLst/>
                        </a:rPr>
                        <a:t>第九代传人。父亲为爱国烈士林正亨。</a:t>
                      </a:r>
                      <a:r>
                        <a:rPr lang="en-US" sz="2800" kern="100">
                          <a:effectLst/>
                        </a:rPr>
                        <a:t>18</a:t>
                      </a:r>
                      <a:r>
                        <a:rPr lang="zh-CN" sz="2800" kern="100">
                          <a:effectLst/>
                        </a:rPr>
                        <a:t>岁进入北京日报、北京晚报工作，直至退休。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871421327"/>
                  </a:ext>
                </a:extLst>
              </a:tr>
            </a:tbl>
          </a:graphicData>
        </a:graphic>
      </p:graphicFrame>
      <p:sp>
        <p:nvSpPr>
          <p:cNvPr id="4" name="Rectangle 20">
            <a:extLst>
              <a:ext uri="{FF2B5EF4-FFF2-40B4-BE49-F238E27FC236}">
                <a16:creationId xmlns:a16="http://schemas.microsoft.com/office/drawing/2014/main" id="{B8E22D65-6A76-A47C-052C-28E3C1F48A1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165048" rIns="91440" bIns="165048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043" name="Picture 19">
            <a:extLst>
              <a:ext uri="{FF2B5EF4-FFF2-40B4-BE49-F238E27FC236}">
                <a16:creationId xmlns:a16="http://schemas.microsoft.com/office/drawing/2014/main" id="{938C9985-5CFF-54C5-F94D-C6B5CCD2A0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27721" y="662763"/>
            <a:ext cx="2273300" cy="57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文本框 5">
            <a:extLst>
              <a:ext uri="{FF2B5EF4-FFF2-40B4-BE49-F238E27FC236}">
                <a16:creationId xmlns:a16="http://schemas.microsoft.com/office/drawing/2014/main" id="{F3C57D23-B027-274A-459D-1457B3808E45}"/>
              </a:ext>
            </a:extLst>
          </p:cNvPr>
          <p:cNvSpPr txBox="1"/>
          <p:nvPr/>
        </p:nvSpPr>
        <p:spPr>
          <a:xfrm>
            <a:off x="4827180" y="1445881"/>
            <a:ext cx="14743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0" lang="zh-CN" altLang="en-US" sz="24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走近作者</a:t>
            </a:r>
            <a:r>
              <a:rPr kumimoji="0" lang="zh-CN" altLang="en-US" sz="24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 </a:t>
            </a:r>
            <a:endParaRPr kumimoji="0" lang="zh-CN" alt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8AFE78C4-1AAD-12BC-6FA5-2AC26BC76D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8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C32E8A32-1270-A67C-2234-705E88698E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内容占位符 2"/>
          <p:cNvSpPr>
            <a:spLocks noGrp="1" noChangeArrowheads="1"/>
          </p:cNvSpPr>
          <p:nvPr>
            <p:ph idx="1"/>
          </p:nvPr>
        </p:nvSpPr>
        <p:spPr>
          <a:xfrm>
            <a:off x="1081405" y="976630"/>
            <a:ext cx="2145665" cy="660400"/>
          </a:xfrm>
        </p:spPr>
        <p:txBody>
          <a:bodyPr>
            <a:noAutofit/>
          </a:bodyPr>
          <a:lstStyle/>
          <a:p>
            <a:pPr marL="0" indent="0">
              <a:buFont typeface="Arial" pitchFamily="34" charset="0"/>
              <a:buNone/>
            </a:pPr>
            <a:r>
              <a:rPr sz="3200" b="1" spc="0" noProof="0">
                <a:ln>
                  <a:noFill/>
                </a:ln>
                <a:solidFill>
                  <a:srgbClr val="FF0000"/>
                </a:solidFill>
                <a:effectLst/>
                <a:uLnTx/>
                <a:latin typeface="Times New Roman" panose="02020603050405020304" pitchFamily="18" charset="0"/>
                <a:ea typeface="黑体" panose="02010609060101010101" pitchFamily="49" charset="-122"/>
                <a:cs typeface="+mj-cs"/>
                <a:sym typeface="+mn-ea"/>
              </a:rPr>
              <a:t>张秉贵</a:t>
            </a:r>
            <a:endParaRPr lang="zh-CN" altLang="en-US" sz="3200" b="1" spc="0" noProof="0">
              <a:ln>
                <a:noFill/>
              </a:ln>
              <a:solidFill>
                <a:srgbClr val="FF0000"/>
              </a:solidFill>
              <a:effectLst/>
              <a:uLnTx/>
              <a:latin typeface="Times New Roman" panose="02020603050405020304" pitchFamily="18" charset="0"/>
              <a:ea typeface="黑体" panose="02010609060101010101" pitchFamily="49" charset="-122"/>
              <a:cs typeface="+mj-cs"/>
              <a:sym typeface="+mn-ea"/>
            </a:endParaRPr>
          </a:p>
        </p:txBody>
      </p:sp>
      <p:sp>
        <p:nvSpPr>
          <p:cNvPr id="6147" name="矩形 10"/>
          <p:cNvSpPr>
            <a:spLocks noChangeArrowheads="1"/>
          </p:cNvSpPr>
          <p:nvPr/>
        </p:nvSpPr>
        <p:spPr bwMode="auto">
          <a:xfrm>
            <a:off x="4121889" y="193050"/>
            <a:ext cx="7746023" cy="6471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algn="ctr">
              <a:lnSpc>
                <a:spcPct val="150000"/>
              </a:lnSpc>
            </a:pPr>
            <a:r>
              <a:rPr lang="zh-CN" altLang="en-US" sz="28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人物介绍</a:t>
            </a:r>
            <a:endParaRPr lang="en-US" altLang="zh-CN" sz="280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indent="457200">
              <a:lnSpc>
                <a:spcPct val="150000"/>
              </a:lnSpc>
            </a:pPr>
            <a:r>
              <a:rPr lang="en-US" altLang="zh-CN" sz="2400" b="1" kern="10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zh-CN" sz="2400" kern="100">
                <a:latin typeface="+mn-ea"/>
                <a:cs typeface="Times New Roman" panose="02020603050405020304" pitchFamily="18" charset="0"/>
              </a:rPr>
              <a:t>张秉贵</a:t>
            </a:r>
            <a:r>
              <a:rPr lang="en-US" altLang="zh-CN" sz="2400" kern="100">
                <a:latin typeface="+mn-ea"/>
                <a:cs typeface="Times New Roman" panose="02020603050405020304" pitchFamily="18" charset="0"/>
              </a:rPr>
              <a:t>(1918-1987)</a:t>
            </a:r>
            <a:r>
              <a:rPr lang="zh-CN" altLang="en-US" sz="2400" kern="100">
                <a:latin typeface="+mn-ea"/>
                <a:cs typeface="Times New Roman" panose="02020603050405020304" pitchFamily="18" charset="0"/>
              </a:rPr>
              <a:t> </a:t>
            </a:r>
            <a:r>
              <a:rPr lang="zh-CN" altLang="zh-CN" sz="2400" kern="100">
                <a:latin typeface="+mn-ea"/>
                <a:cs typeface="Times New Roman" panose="02020603050405020304" pitchFamily="18" charset="0"/>
              </a:rPr>
              <a:t>，北京人，北京市百货大楼糖果柜台售货员。他在平凡的售货员岗位上练就了令人称奇的</a:t>
            </a:r>
            <a:r>
              <a:rPr lang="en-US" altLang="zh-CN" sz="2400" kern="100">
                <a:solidFill>
                  <a:srgbClr val="FF0000"/>
                </a:solidFill>
                <a:effectLst/>
                <a:latin typeface="+mn-ea"/>
                <a:cs typeface="Times New Roman" panose="02020603050405020304" pitchFamily="18" charset="0"/>
              </a:rPr>
              <a:t>“</a:t>
            </a:r>
            <a:r>
              <a:rPr lang="zh-CN" altLang="zh-CN" sz="2400" kern="100">
                <a:solidFill>
                  <a:srgbClr val="FF0000"/>
                </a:solidFill>
                <a:effectLst/>
                <a:latin typeface="+mn-ea"/>
                <a:cs typeface="Times New Roman" panose="02020603050405020304" pitchFamily="18" charset="0"/>
              </a:rPr>
              <a:t>一抓准</a:t>
            </a:r>
            <a:r>
              <a:rPr lang="en-US" altLang="zh-CN" sz="2400" kern="100">
                <a:solidFill>
                  <a:srgbClr val="FF0000"/>
                </a:solidFill>
                <a:effectLst/>
                <a:latin typeface="+mn-ea"/>
                <a:cs typeface="Times New Roman" panose="02020603050405020304" pitchFamily="18" charset="0"/>
              </a:rPr>
              <a:t>”“</a:t>
            </a:r>
            <a:r>
              <a:rPr lang="zh-CN" altLang="zh-CN" sz="2400" kern="100">
                <a:solidFill>
                  <a:srgbClr val="FF0000"/>
                </a:solidFill>
                <a:effectLst/>
                <a:latin typeface="+mn-ea"/>
                <a:cs typeface="Times New Roman" panose="02020603050405020304" pitchFamily="18" charset="0"/>
              </a:rPr>
              <a:t>一口清</a:t>
            </a:r>
            <a:r>
              <a:rPr lang="en-US" altLang="zh-CN" sz="2400" kern="100">
                <a:solidFill>
                  <a:srgbClr val="FF0000"/>
                </a:solidFill>
                <a:effectLst/>
                <a:latin typeface="+mn-ea"/>
                <a:cs typeface="Times New Roman" panose="02020603050405020304" pitchFamily="18" charset="0"/>
              </a:rPr>
              <a:t>”</a:t>
            </a:r>
            <a:r>
              <a:rPr lang="zh-CN" altLang="zh-CN" sz="2400" kern="100">
                <a:effectLst/>
                <a:latin typeface="+mn-ea"/>
                <a:cs typeface="Times New Roman" panose="02020603050405020304" pitchFamily="18" charset="0"/>
              </a:rPr>
              <a:t>技艺和</a:t>
            </a:r>
            <a:r>
              <a:rPr lang="en-US" altLang="zh-CN" sz="2400" kern="100">
                <a:solidFill>
                  <a:srgbClr val="FF0000"/>
                </a:solidFill>
                <a:effectLst/>
                <a:latin typeface="+mn-ea"/>
                <a:cs typeface="Times New Roman" panose="02020603050405020304" pitchFamily="18" charset="0"/>
              </a:rPr>
              <a:t>“</a:t>
            </a:r>
            <a:r>
              <a:rPr lang="zh-CN" altLang="zh-CN" sz="2400" kern="100">
                <a:solidFill>
                  <a:srgbClr val="FF0000"/>
                </a:solidFill>
                <a:effectLst/>
                <a:latin typeface="+mn-ea"/>
                <a:cs typeface="Times New Roman" panose="02020603050405020304" pitchFamily="18" charset="0"/>
              </a:rPr>
              <a:t>一团火</a:t>
            </a:r>
            <a:r>
              <a:rPr lang="en-US" altLang="zh-CN" sz="2400" kern="100">
                <a:solidFill>
                  <a:srgbClr val="FF0000"/>
                </a:solidFill>
                <a:effectLst/>
                <a:latin typeface="+mn-ea"/>
                <a:cs typeface="Times New Roman" panose="02020603050405020304" pitchFamily="18" charset="0"/>
              </a:rPr>
              <a:t>”</a:t>
            </a:r>
            <a:r>
              <a:rPr lang="zh-CN" altLang="zh-CN" sz="2400" kern="100">
                <a:effectLst/>
                <a:latin typeface="+mn-ea"/>
                <a:cs typeface="Times New Roman" panose="02020603050405020304" pitchFamily="18" charset="0"/>
              </a:rPr>
              <a:t>的服务精神，成为新中国商业战线上的一面旗帜，</a:t>
            </a:r>
            <a:endParaRPr lang="en-US" altLang="zh-CN" sz="2400">
              <a:latin typeface="+mn-ea"/>
            </a:endParaRPr>
          </a:p>
          <a:p>
            <a:pPr indent="612140" algn="just">
              <a:lnSpc>
                <a:spcPct val="130000"/>
              </a:lnSpc>
              <a:tabLst>
                <a:tab pos="2933700"/>
              </a:tabLst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在北京，传统的“燕京八景”名扬天下，而他的售货艺术被人们誉为“燕京第九景”，他多次被授予“优秀共产党员”称号，</a:t>
            </a:r>
            <a:r>
              <a:rPr lang="zh-CN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当选为党的十一大代表，第五、第六届全国人大代表和常委会委员。</a:t>
            </a:r>
            <a:endParaRPr lang="en-US" altLang="zh-CN"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indent="457200">
              <a:lnSpc>
                <a:spcPct val="150000"/>
              </a:lnSpc>
            </a:pP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1988 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年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9 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月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17 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日，张秉贵塑像在北京百货大楼门前广场处落成。陈云同志亲笔题词：“一团火”精神光耀神州。</a:t>
            </a:r>
          </a:p>
        </p:txBody>
      </p:sp>
      <p:pic>
        <p:nvPicPr>
          <p:cNvPr id="5" name="图片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0076" y="1795463"/>
            <a:ext cx="3706812" cy="37870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文本框 1"/>
          <p:cNvSpPr txBox="1"/>
          <p:nvPr/>
        </p:nvSpPr>
        <p:spPr>
          <a:xfrm>
            <a:off x="220345" y="5855335"/>
            <a:ext cx="3611880" cy="64516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Arial" pitchFamily="34" charset="0"/>
                <a:sym typeface="+mn-ea"/>
              </a:rPr>
              <a:t>正在北京王府井百货大楼糖果柜台</a:t>
            </a:r>
          </a:p>
          <a:p>
            <a:r>
              <a:rPr lang="zh-CN" altLang="en-US" b="1">
                <a:solidFill>
                  <a:srgbClr val="FF0000"/>
                </a:solidFill>
                <a:latin typeface="Arial" pitchFamily="34" charset="0"/>
                <a:sym typeface="+mn-ea"/>
              </a:rPr>
              <a:t>工作的张秉贵</a:t>
            </a:r>
            <a:endParaRPr lang="zh-CN" altLang="en-US"/>
          </a:p>
        </p:txBody>
      </p:sp>
      <p:sp>
        <p:nvSpPr>
          <p:cNvPr id="3" name="灯片编号占位符 2">
            <a:extLst>
              <a:ext uri="{FF2B5EF4-FFF2-40B4-BE49-F238E27FC236}">
                <a16:creationId xmlns:a16="http://schemas.microsoft.com/office/drawing/2014/main" id="{4ED3E9BD-9D56-43D5-266A-13083CE049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9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58BC4E97-F0FA-3DCB-1F9F-1F9A64B2E5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 spd="slow" advTm="3000">
    <p:random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3" name="Rectangle 2"/>
          <p:cNvSpPr>
            <a:spLocks noGrp="1"/>
          </p:cNvSpPr>
          <p:nvPr>
            <p:ph type="ctrTitle" idx="4294967295"/>
          </p:nvPr>
        </p:nvSpPr>
        <p:spPr>
          <a:xfrm>
            <a:off x="5587206" y="2601515"/>
            <a:ext cx="3606800" cy="646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>
                <a:solidFill>
                  <a:schemeClr val="tx1"/>
                </a:solidFill>
                <a:latin typeface="UUS UN INCHIKE" pitchFamily="18" charset="0"/>
                <a:ea typeface="华文细黑" panose="02010600040101010101" pitchFamily="2" charset="-122"/>
              </a:defRPr>
            </a:lvl1pPr>
          </a:lstStyle>
          <a:p>
            <a:pPr lvl="0" algn="ctr" eaLnBrk="1" hangingPunct="1"/>
            <a:r>
              <a:rPr lang="zh-CN" altLang="en-US" sz="7200" b="1">
                <a:solidFill>
                  <a:srgbClr val="FF0000"/>
                </a:solidFill>
                <a:latin typeface="造字工房悦圆（非商用）常规体" pitchFamily="50" charset="-122"/>
                <a:ea typeface="造字工房悦圆（非商用）常规体" pitchFamily="50" charset="-122"/>
                <a:sym typeface="UUS UN INCHIKE" pitchFamily="18" charset="0"/>
              </a:rPr>
              <a:t>通讯</a:t>
            </a:r>
          </a:p>
        </p:txBody>
      </p:sp>
      <p:sp>
        <p:nvSpPr>
          <p:cNvPr id="3074" name="Freeform 9"/>
          <p:cNvSpPr>
            <a:spLocks noEditPoints="1"/>
          </p:cNvSpPr>
          <p:nvPr/>
        </p:nvSpPr>
        <p:spPr>
          <a:xfrm>
            <a:off x="2322513" y="1513681"/>
            <a:ext cx="2025650" cy="1792287"/>
          </a:xfrm>
          <a:custGeom>
            <a:cxnLst>
              <a:cxn ang="0">
                <a:pos x="290456" y="1279126"/>
              </a:cxn>
              <a:cxn ang="0">
                <a:pos x="245190" y="1173476"/>
              </a:cxn>
              <a:cxn ang="0">
                <a:pos x="490380" y="1105558"/>
              </a:cxn>
              <a:cxn ang="0">
                <a:pos x="807242" y="864070"/>
              </a:cxn>
              <a:cxn ang="0">
                <a:pos x="822330" y="562212"/>
              </a:cxn>
              <a:cxn ang="0">
                <a:pos x="724254" y="562212"/>
              </a:cxn>
              <a:cxn ang="0">
                <a:pos x="980761" y="460334"/>
              </a:cxn>
              <a:cxn ang="0">
                <a:pos x="1120331" y="505613"/>
              </a:cxn>
              <a:cxn ang="0">
                <a:pos x="1361749" y="871617"/>
              </a:cxn>
              <a:cxn ang="0">
                <a:pos x="1429648" y="1150836"/>
              </a:cxn>
              <a:cxn ang="0">
                <a:pos x="1105242" y="630130"/>
              </a:cxn>
              <a:cxn ang="0">
                <a:pos x="1075065" y="720688"/>
              </a:cxn>
              <a:cxn ang="0">
                <a:pos x="1146736" y="833885"/>
              </a:cxn>
              <a:cxn ang="0">
                <a:pos x="1097698" y="1358364"/>
              </a:cxn>
              <a:cxn ang="0">
                <a:pos x="1041116" y="965948"/>
              </a:cxn>
              <a:cxn ang="0">
                <a:pos x="1056204" y="765966"/>
              </a:cxn>
              <a:cxn ang="0">
                <a:pos x="905318" y="973494"/>
              </a:cxn>
              <a:cxn ang="0">
                <a:pos x="822330" y="1086691"/>
              </a:cxn>
              <a:cxn ang="0">
                <a:pos x="543191" y="1101784"/>
              </a:cxn>
              <a:cxn ang="0">
                <a:pos x="701621" y="1392324"/>
              </a:cxn>
              <a:cxn ang="0">
                <a:pos x="705393" y="1396097"/>
              </a:cxn>
              <a:cxn ang="0">
                <a:pos x="513013" y="1116877"/>
              </a:cxn>
              <a:cxn ang="0">
                <a:pos x="524330" y="1192342"/>
              </a:cxn>
              <a:cxn ang="0">
                <a:pos x="460203" y="1754554"/>
              </a:cxn>
              <a:cxn ang="0">
                <a:pos x="411165" y="1637584"/>
              </a:cxn>
              <a:cxn ang="0">
                <a:pos x="369671" y="1324405"/>
              </a:cxn>
              <a:cxn ang="0">
                <a:pos x="298000" y="1313086"/>
              </a:cxn>
              <a:cxn ang="0">
                <a:pos x="49038" y="1728141"/>
              </a:cxn>
              <a:cxn ang="0">
                <a:pos x="279139" y="1297993"/>
              </a:cxn>
              <a:cxn ang="0">
                <a:pos x="271595" y="1309312"/>
              </a:cxn>
              <a:cxn ang="0">
                <a:pos x="1233496" y="388643"/>
              </a:cxn>
              <a:cxn ang="0">
                <a:pos x="1248585" y="592398"/>
              </a:cxn>
              <a:cxn ang="0">
                <a:pos x="1331572" y="630130"/>
              </a:cxn>
              <a:cxn ang="0">
                <a:pos x="1580535" y="1075372"/>
              </a:cxn>
              <a:cxn ang="0">
                <a:pos x="1542813" y="882937"/>
              </a:cxn>
              <a:cxn ang="0">
                <a:pos x="1520180" y="713141"/>
              </a:cxn>
              <a:cxn ang="0">
                <a:pos x="1689927" y="622583"/>
              </a:cxn>
              <a:cxn ang="0">
                <a:pos x="1629573" y="554665"/>
              </a:cxn>
              <a:cxn ang="0">
                <a:pos x="1731421" y="543345"/>
              </a:cxn>
              <a:cxn ang="0">
                <a:pos x="1674839" y="539572"/>
              </a:cxn>
              <a:cxn ang="0">
                <a:pos x="1274990" y="373550"/>
              </a:cxn>
              <a:cxn ang="0">
                <a:pos x="1780459" y="101877"/>
              </a:cxn>
              <a:cxn ang="0">
                <a:pos x="1784231" y="52825"/>
              </a:cxn>
              <a:cxn ang="0">
                <a:pos x="2025650" y="83011"/>
              </a:cxn>
              <a:cxn ang="0">
                <a:pos x="1772915" y="26412"/>
              </a:cxn>
              <a:cxn ang="0">
                <a:pos x="1622028" y="177342"/>
              </a:cxn>
              <a:cxn ang="0">
                <a:pos x="1738965" y="162249"/>
              </a:cxn>
              <a:cxn ang="0">
                <a:pos x="1550357" y="547119"/>
              </a:cxn>
              <a:cxn ang="0">
                <a:pos x="1622028" y="456561"/>
              </a:cxn>
              <a:cxn ang="0">
                <a:pos x="1780459" y="498067"/>
              </a:cxn>
              <a:cxn ang="0">
                <a:pos x="1852130" y="313178"/>
              </a:cxn>
              <a:cxn ang="0">
                <a:pos x="1878535" y="309405"/>
              </a:cxn>
              <a:cxn ang="0">
                <a:pos x="1969067" y="196208"/>
              </a:cxn>
              <a:cxn ang="0">
                <a:pos x="1927573" y="550892"/>
              </a:cxn>
              <a:cxn ang="0">
                <a:pos x="1848358" y="520706"/>
              </a:cxn>
              <a:cxn ang="0">
                <a:pos x="1855902" y="535799"/>
              </a:cxn>
              <a:cxn ang="0">
                <a:pos x="1878535" y="550892"/>
              </a:cxn>
              <a:cxn ang="0">
                <a:pos x="1848358" y="622583"/>
              </a:cxn>
              <a:cxn ang="0">
                <a:pos x="682760" y="1358364"/>
              </a:cxn>
            </a:cxnLst>
            <a:rect l="l" t="t" r="r" b="b"/>
            <a:pathLst>
              <a:path w="537" h="475">
                <a:moveTo>
                  <a:pt x="220" y="294"/>
                </a:moveTo>
                <a:cubicBezTo>
                  <a:pt x="219" y="292"/>
                  <a:pt x="219" y="292"/>
                  <a:pt x="219" y="292"/>
                </a:cubicBezTo>
                <a:cubicBezTo>
                  <a:pt x="220" y="294"/>
                  <a:pt x="220" y="294"/>
                  <a:pt x="220" y="294"/>
                </a:cubicBezTo>
                <a:close/>
                <a:moveTo>
                  <a:pt x="430" y="121"/>
                </a:moveTo>
                <a:cubicBezTo>
                  <a:pt x="428" y="122"/>
                  <a:pt x="428" y="122"/>
                  <a:pt x="428" y="122"/>
                </a:cubicBezTo>
                <a:cubicBezTo>
                  <a:pt x="430" y="121"/>
                  <a:pt x="430" y="121"/>
                  <a:pt x="430" y="121"/>
                </a:cubicBezTo>
                <a:close/>
                <a:moveTo>
                  <a:pt x="77" y="339"/>
                </a:moveTo>
                <a:cubicBezTo>
                  <a:pt x="76" y="342"/>
                  <a:pt x="76" y="342"/>
                  <a:pt x="76" y="342"/>
                </a:cubicBezTo>
                <a:cubicBezTo>
                  <a:pt x="77" y="339"/>
                  <a:pt x="77" y="339"/>
                  <a:pt x="77" y="339"/>
                </a:cubicBezTo>
                <a:cubicBezTo>
                  <a:pt x="85" y="329"/>
                  <a:pt x="90" y="325"/>
                  <a:pt x="98" y="317"/>
                </a:cubicBezTo>
                <a:cubicBezTo>
                  <a:pt x="102" y="307"/>
                  <a:pt x="102" y="307"/>
                  <a:pt x="102" y="307"/>
                </a:cubicBezTo>
                <a:cubicBezTo>
                  <a:pt x="78" y="314"/>
                  <a:pt x="78" y="314"/>
                  <a:pt x="78" y="314"/>
                </a:cubicBezTo>
                <a:cubicBezTo>
                  <a:pt x="73" y="315"/>
                  <a:pt x="73" y="315"/>
                  <a:pt x="73" y="315"/>
                </a:cubicBezTo>
                <a:cubicBezTo>
                  <a:pt x="65" y="311"/>
                  <a:pt x="65" y="311"/>
                  <a:pt x="65" y="311"/>
                </a:cubicBezTo>
                <a:cubicBezTo>
                  <a:pt x="65" y="309"/>
                  <a:pt x="65" y="309"/>
                  <a:pt x="65" y="309"/>
                </a:cubicBezTo>
                <a:cubicBezTo>
                  <a:pt x="69" y="309"/>
                  <a:pt x="87" y="303"/>
                  <a:pt x="87" y="307"/>
                </a:cubicBezTo>
                <a:cubicBezTo>
                  <a:pt x="90" y="307"/>
                  <a:pt x="90" y="307"/>
                  <a:pt x="90" y="307"/>
                </a:cubicBezTo>
                <a:cubicBezTo>
                  <a:pt x="100" y="305"/>
                  <a:pt x="100" y="307"/>
                  <a:pt x="102" y="300"/>
                </a:cubicBezTo>
                <a:cubicBezTo>
                  <a:pt x="104" y="294"/>
                  <a:pt x="105" y="293"/>
                  <a:pt x="104" y="286"/>
                </a:cubicBezTo>
                <a:cubicBezTo>
                  <a:pt x="111" y="285"/>
                  <a:pt x="111" y="285"/>
                  <a:pt x="111" y="285"/>
                </a:cubicBezTo>
                <a:cubicBezTo>
                  <a:pt x="116" y="284"/>
                  <a:pt x="126" y="291"/>
                  <a:pt x="130" y="293"/>
                </a:cubicBezTo>
                <a:cubicBezTo>
                  <a:pt x="131" y="288"/>
                  <a:pt x="131" y="288"/>
                  <a:pt x="131" y="288"/>
                </a:cubicBezTo>
                <a:cubicBezTo>
                  <a:pt x="142" y="281"/>
                  <a:pt x="142" y="281"/>
                  <a:pt x="142" y="281"/>
                </a:cubicBezTo>
                <a:cubicBezTo>
                  <a:pt x="152" y="273"/>
                  <a:pt x="161" y="267"/>
                  <a:pt x="173" y="258"/>
                </a:cubicBezTo>
                <a:cubicBezTo>
                  <a:pt x="182" y="251"/>
                  <a:pt x="197" y="242"/>
                  <a:pt x="204" y="236"/>
                </a:cubicBezTo>
                <a:cubicBezTo>
                  <a:pt x="217" y="223"/>
                  <a:pt x="220" y="181"/>
                  <a:pt x="230" y="165"/>
                </a:cubicBezTo>
                <a:cubicBezTo>
                  <a:pt x="229" y="178"/>
                  <a:pt x="220" y="195"/>
                  <a:pt x="222" y="209"/>
                </a:cubicBezTo>
                <a:cubicBezTo>
                  <a:pt x="214" y="229"/>
                  <a:pt x="214" y="229"/>
                  <a:pt x="214" y="229"/>
                </a:cubicBezTo>
                <a:cubicBezTo>
                  <a:pt x="223" y="227"/>
                  <a:pt x="224" y="226"/>
                  <a:pt x="229" y="222"/>
                </a:cubicBezTo>
                <a:cubicBezTo>
                  <a:pt x="233" y="221"/>
                  <a:pt x="233" y="221"/>
                  <a:pt x="233" y="221"/>
                </a:cubicBezTo>
                <a:cubicBezTo>
                  <a:pt x="230" y="192"/>
                  <a:pt x="246" y="156"/>
                  <a:pt x="253" y="133"/>
                </a:cubicBezTo>
                <a:cubicBezTo>
                  <a:pt x="251" y="132"/>
                  <a:pt x="251" y="132"/>
                  <a:pt x="251" y="132"/>
                </a:cubicBezTo>
                <a:cubicBezTo>
                  <a:pt x="248" y="135"/>
                  <a:pt x="244" y="139"/>
                  <a:pt x="241" y="140"/>
                </a:cubicBezTo>
                <a:cubicBezTo>
                  <a:pt x="234" y="141"/>
                  <a:pt x="234" y="141"/>
                  <a:pt x="234" y="141"/>
                </a:cubicBezTo>
                <a:cubicBezTo>
                  <a:pt x="218" y="149"/>
                  <a:pt x="218" y="149"/>
                  <a:pt x="218" y="149"/>
                </a:cubicBezTo>
                <a:cubicBezTo>
                  <a:pt x="205" y="158"/>
                  <a:pt x="205" y="158"/>
                  <a:pt x="205" y="158"/>
                </a:cubicBezTo>
                <a:cubicBezTo>
                  <a:pt x="201" y="159"/>
                  <a:pt x="201" y="159"/>
                  <a:pt x="201" y="159"/>
                </a:cubicBezTo>
                <a:cubicBezTo>
                  <a:pt x="192" y="160"/>
                  <a:pt x="192" y="160"/>
                  <a:pt x="192" y="160"/>
                </a:cubicBezTo>
                <a:cubicBezTo>
                  <a:pt x="192" y="160"/>
                  <a:pt x="166" y="177"/>
                  <a:pt x="159" y="180"/>
                </a:cubicBezTo>
                <a:cubicBezTo>
                  <a:pt x="147" y="185"/>
                  <a:pt x="147" y="185"/>
                  <a:pt x="147" y="185"/>
                </a:cubicBezTo>
                <a:cubicBezTo>
                  <a:pt x="156" y="176"/>
                  <a:pt x="156" y="176"/>
                  <a:pt x="156" y="176"/>
                </a:cubicBezTo>
                <a:cubicBezTo>
                  <a:pt x="166" y="168"/>
                  <a:pt x="182" y="156"/>
                  <a:pt x="192" y="149"/>
                </a:cubicBezTo>
                <a:cubicBezTo>
                  <a:pt x="204" y="140"/>
                  <a:pt x="214" y="131"/>
                  <a:pt x="226" y="122"/>
                </a:cubicBezTo>
                <a:cubicBezTo>
                  <a:pt x="230" y="121"/>
                  <a:pt x="230" y="121"/>
                  <a:pt x="230" y="121"/>
                </a:cubicBezTo>
                <a:cubicBezTo>
                  <a:pt x="242" y="119"/>
                  <a:pt x="242" y="119"/>
                  <a:pt x="242" y="119"/>
                </a:cubicBezTo>
                <a:cubicBezTo>
                  <a:pt x="247" y="118"/>
                  <a:pt x="249" y="121"/>
                  <a:pt x="252" y="124"/>
                </a:cubicBezTo>
                <a:cubicBezTo>
                  <a:pt x="257" y="128"/>
                  <a:pt x="257" y="128"/>
                  <a:pt x="257" y="128"/>
                </a:cubicBezTo>
                <a:cubicBezTo>
                  <a:pt x="259" y="125"/>
                  <a:pt x="259" y="125"/>
                  <a:pt x="259" y="125"/>
                </a:cubicBezTo>
                <a:cubicBezTo>
                  <a:pt x="260" y="122"/>
                  <a:pt x="260" y="122"/>
                  <a:pt x="260" y="122"/>
                </a:cubicBezTo>
                <a:cubicBezTo>
                  <a:pt x="269" y="121"/>
                  <a:pt x="269" y="121"/>
                  <a:pt x="269" y="121"/>
                </a:cubicBezTo>
                <a:cubicBezTo>
                  <a:pt x="287" y="133"/>
                  <a:pt x="287" y="133"/>
                  <a:pt x="287" y="133"/>
                </a:cubicBezTo>
                <a:cubicBezTo>
                  <a:pt x="289" y="140"/>
                  <a:pt x="289" y="140"/>
                  <a:pt x="289" y="140"/>
                </a:cubicBezTo>
                <a:cubicBezTo>
                  <a:pt x="288" y="141"/>
                  <a:pt x="288" y="141"/>
                  <a:pt x="288" y="141"/>
                </a:cubicBezTo>
                <a:cubicBezTo>
                  <a:pt x="294" y="141"/>
                  <a:pt x="294" y="141"/>
                  <a:pt x="294" y="141"/>
                </a:cubicBezTo>
                <a:cubicBezTo>
                  <a:pt x="292" y="135"/>
                  <a:pt x="292" y="135"/>
                  <a:pt x="292" y="135"/>
                </a:cubicBezTo>
                <a:cubicBezTo>
                  <a:pt x="297" y="134"/>
                  <a:pt x="297" y="134"/>
                  <a:pt x="297" y="134"/>
                </a:cubicBezTo>
                <a:cubicBezTo>
                  <a:pt x="303" y="140"/>
                  <a:pt x="306" y="136"/>
                  <a:pt x="313" y="146"/>
                </a:cubicBezTo>
                <a:cubicBezTo>
                  <a:pt x="319" y="152"/>
                  <a:pt x="321" y="154"/>
                  <a:pt x="326" y="161"/>
                </a:cubicBezTo>
                <a:cubicBezTo>
                  <a:pt x="331" y="168"/>
                  <a:pt x="335" y="171"/>
                  <a:pt x="339" y="176"/>
                </a:cubicBezTo>
                <a:cubicBezTo>
                  <a:pt x="343" y="181"/>
                  <a:pt x="345" y="189"/>
                  <a:pt x="349" y="195"/>
                </a:cubicBezTo>
                <a:cubicBezTo>
                  <a:pt x="351" y="203"/>
                  <a:pt x="351" y="203"/>
                  <a:pt x="351" y="203"/>
                </a:cubicBezTo>
                <a:cubicBezTo>
                  <a:pt x="358" y="218"/>
                  <a:pt x="358" y="218"/>
                  <a:pt x="358" y="218"/>
                </a:cubicBezTo>
                <a:cubicBezTo>
                  <a:pt x="361" y="231"/>
                  <a:pt x="361" y="231"/>
                  <a:pt x="361" y="231"/>
                </a:cubicBezTo>
                <a:cubicBezTo>
                  <a:pt x="367" y="246"/>
                  <a:pt x="367" y="246"/>
                  <a:pt x="367" y="246"/>
                </a:cubicBezTo>
                <a:cubicBezTo>
                  <a:pt x="370" y="257"/>
                  <a:pt x="370" y="257"/>
                  <a:pt x="370" y="257"/>
                </a:cubicBezTo>
                <a:cubicBezTo>
                  <a:pt x="372" y="268"/>
                  <a:pt x="372" y="268"/>
                  <a:pt x="372" y="268"/>
                </a:cubicBezTo>
                <a:cubicBezTo>
                  <a:pt x="375" y="272"/>
                  <a:pt x="375" y="272"/>
                  <a:pt x="375" y="272"/>
                </a:cubicBezTo>
                <a:cubicBezTo>
                  <a:pt x="380" y="298"/>
                  <a:pt x="380" y="298"/>
                  <a:pt x="380" y="298"/>
                </a:cubicBezTo>
                <a:cubicBezTo>
                  <a:pt x="381" y="305"/>
                  <a:pt x="381" y="305"/>
                  <a:pt x="381" y="305"/>
                </a:cubicBezTo>
                <a:cubicBezTo>
                  <a:pt x="379" y="305"/>
                  <a:pt x="379" y="305"/>
                  <a:pt x="379" y="305"/>
                </a:cubicBezTo>
                <a:cubicBezTo>
                  <a:pt x="373" y="288"/>
                  <a:pt x="373" y="288"/>
                  <a:pt x="373" y="288"/>
                </a:cubicBezTo>
                <a:cubicBezTo>
                  <a:pt x="362" y="274"/>
                  <a:pt x="350" y="257"/>
                  <a:pt x="334" y="250"/>
                </a:cubicBezTo>
                <a:cubicBezTo>
                  <a:pt x="333" y="245"/>
                  <a:pt x="304" y="197"/>
                  <a:pt x="301" y="192"/>
                </a:cubicBezTo>
                <a:cubicBezTo>
                  <a:pt x="300" y="186"/>
                  <a:pt x="300" y="186"/>
                  <a:pt x="300" y="186"/>
                </a:cubicBezTo>
                <a:cubicBezTo>
                  <a:pt x="293" y="175"/>
                  <a:pt x="293" y="175"/>
                  <a:pt x="293" y="175"/>
                </a:cubicBezTo>
                <a:cubicBezTo>
                  <a:pt x="292" y="171"/>
                  <a:pt x="292" y="171"/>
                  <a:pt x="292" y="171"/>
                </a:cubicBezTo>
                <a:cubicBezTo>
                  <a:pt x="293" y="167"/>
                  <a:pt x="293" y="167"/>
                  <a:pt x="293" y="167"/>
                </a:cubicBezTo>
                <a:cubicBezTo>
                  <a:pt x="288" y="163"/>
                  <a:pt x="288" y="163"/>
                  <a:pt x="288" y="163"/>
                </a:cubicBezTo>
                <a:cubicBezTo>
                  <a:pt x="287" y="167"/>
                  <a:pt x="287" y="167"/>
                  <a:pt x="287" y="167"/>
                </a:cubicBezTo>
                <a:cubicBezTo>
                  <a:pt x="283" y="184"/>
                  <a:pt x="283" y="184"/>
                  <a:pt x="283" y="184"/>
                </a:cubicBezTo>
                <a:cubicBezTo>
                  <a:pt x="279" y="189"/>
                  <a:pt x="278" y="190"/>
                  <a:pt x="280" y="199"/>
                </a:cubicBezTo>
                <a:cubicBezTo>
                  <a:pt x="281" y="196"/>
                  <a:pt x="281" y="196"/>
                  <a:pt x="281" y="196"/>
                </a:cubicBezTo>
                <a:cubicBezTo>
                  <a:pt x="283" y="193"/>
                  <a:pt x="283" y="193"/>
                  <a:pt x="283" y="193"/>
                </a:cubicBezTo>
                <a:cubicBezTo>
                  <a:pt x="285" y="191"/>
                  <a:pt x="285" y="191"/>
                  <a:pt x="285" y="191"/>
                </a:cubicBezTo>
                <a:cubicBezTo>
                  <a:pt x="286" y="188"/>
                  <a:pt x="286" y="188"/>
                  <a:pt x="286" y="188"/>
                </a:cubicBezTo>
                <a:cubicBezTo>
                  <a:pt x="286" y="186"/>
                  <a:pt x="286" y="186"/>
                  <a:pt x="286" y="186"/>
                </a:cubicBezTo>
                <a:cubicBezTo>
                  <a:pt x="290" y="183"/>
                  <a:pt x="290" y="183"/>
                  <a:pt x="290" y="183"/>
                </a:cubicBezTo>
                <a:cubicBezTo>
                  <a:pt x="293" y="185"/>
                  <a:pt x="293" y="185"/>
                  <a:pt x="293" y="185"/>
                </a:cubicBezTo>
                <a:cubicBezTo>
                  <a:pt x="298" y="200"/>
                  <a:pt x="298" y="200"/>
                  <a:pt x="298" y="200"/>
                </a:cubicBezTo>
                <a:cubicBezTo>
                  <a:pt x="301" y="204"/>
                  <a:pt x="301" y="204"/>
                  <a:pt x="301" y="204"/>
                </a:cubicBezTo>
                <a:cubicBezTo>
                  <a:pt x="304" y="221"/>
                  <a:pt x="304" y="221"/>
                  <a:pt x="304" y="221"/>
                </a:cubicBezTo>
                <a:cubicBezTo>
                  <a:pt x="306" y="230"/>
                  <a:pt x="306" y="230"/>
                  <a:pt x="306" y="230"/>
                </a:cubicBezTo>
                <a:cubicBezTo>
                  <a:pt x="304" y="267"/>
                  <a:pt x="304" y="267"/>
                  <a:pt x="304" y="267"/>
                </a:cubicBezTo>
                <a:cubicBezTo>
                  <a:pt x="305" y="276"/>
                  <a:pt x="305" y="276"/>
                  <a:pt x="305" y="276"/>
                </a:cubicBezTo>
                <a:cubicBezTo>
                  <a:pt x="300" y="295"/>
                  <a:pt x="306" y="338"/>
                  <a:pt x="294" y="351"/>
                </a:cubicBezTo>
                <a:cubicBezTo>
                  <a:pt x="292" y="346"/>
                  <a:pt x="292" y="346"/>
                  <a:pt x="292" y="346"/>
                </a:cubicBezTo>
                <a:cubicBezTo>
                  <a:pt x="293" y="360"/>
                  <a:pt x="293" y="360"/>
                  <a:pt x="293" y="360"/>
                </a:cubicBezTo>
                <a:cubicBezTo>
                  <a:pt x="291" y="360"/>
                  <a:pt x="291" y="360"/>
                  <a:pt x="291" y="360"/>
                </a:cubicBezTo>
                <a:cubicBezTo>
                  <a:pt x="284" y="321"/>
                  <a:pt x="284" y="321"/>
                  <a:pt x="284" y="321"/>
                </a:cubicBezTo>
                <a:cubicBezTo>
                  <a:pt x="280" y="301"/>
                  <a:pt x="280" y="301"/>
                  <a:pt x="280" y="301"/>
                </a:cubicBezTo>
                <a:cubicBezTo>
                  <a:pt x="282" y="296"/>
                  <a:pt x="282" y="296"/>
                  <a:pt x="282" y="296"/>
                </a:cubicBezTo>
                <a:cubicBezTo>
                  <a:pt x="279" y="281"/>
                  <a:pt x="279" y="281"/>
                  <a:pt x="279" y="281"/>
                </a:cubicBezTo>
                <a:cubicBezTo>
                  <a:pt x="280" y="276"/>
                  <a:pt x="280" y="276"/>
                  <a:pt x="280" y="276"/>
                </a:cubicBezTo>
                <a:cubicBezTo>
                  <a:pt x="278" y="263"/>
                  <a:pt x="278" y="263"/>
                  <a:pt x="278" y="263"/>
                </a:cubicBezTo>
                <a:cubicBezTo>
                  <a:pt x="276" y="256"/>
                  <a:pt x="276" y="256"/>
                  <a:pt x="276" y="256"/>
                </a:cubicBezTo>
                <a:cubicBezTo>
                  <a:pt x="275" y="250"/>
                  <a:pt x="275" y="250"/>
                  <a:pt x="275" y="250"/>
                </a:cubicBezTo>
                <a:cubicBezTo>
                  <a:pt x="277" y="245"/>
                  <a:pt x="277" y="245"/>
                  <a:pt x="277" y="245"/>
                </a:cubicBezTo>
                <a:cubicBezTo>
                  <a:pt x="275" y="236"/>
                  <a:pt x="275" y="236"/>
                  <a:pt x="275" y="236"/>
                </a:cubicBezTo>
                <a:cubicBezTo>
                  <a:pt x="277" y="210"/>
                  <a:pt x="277" y="210"/>
                  <a:pt x="277" y="210"/>
                </a:cubicBezTo>
                <a:cubicBezTo>
                  <a:pt x="279" y="208"/>
                  <a:pt x="279" y="208"/>
                  <a:pt x="279" y="208"/>
                </a:cubicBezTo>
                <a:cubicBezTo>
                  <a:pt x="278" y="206"/>
                  <a:pt x="278" y="206"/>
                  <a:pt x="278" y="206"/>
                </a:cubicBezTo>
                <a:cubicBezTo>
                  <a:pt x="280" y="203"/>
                  <a:pt x="280" y="203"/>
                  <a:pt x="280" y="203"/>
                </a:cubicBezTo>
                <a:cubicBezTo>
                  <a:pt x="280" y="201"/>
                  <a:pt x="280" y="201"/>
                  <a:pt x="280" y="201"/>
                </a:cubicBezTo>
                <a:cubicBezTo>
                  <a:pt x="277" y="199"/>
                  <a:pt x="277" y="199"/>
                  <a:pt x="277" y="199"/>
                </a:cubicBezTo>
                <a:cubicBezTo>
                  <a:pt x="270" y="212"/>
                  <a:pt x="270" y="212"/>
                  <a:pt x="270" y="212"/>
                </a:cubicBezTo>
                <a:cubicBezTo>
                  <a:pt x="271" y="216"/>
                  <a:pt x="271" y="216"/>
                  <a:pt x="271" y="216"/>
                </a:cubicBezTo>
                <a:cubicBezTo>
                  <a:pt x="265" y="222"/>
                  <a:pt x="267" y="215"/>
                  <a:pt x="268" y="226"/>
                </a:cubicBezTo>
                <a:cubicBezTo>
                  <a:pt x="264" y="229"/>
                  <a:pt x="264" y="229"/>
                  <a:pt x="264" y="229"/>
                </a:cubicBezTo>
                <a:cubicBezTo>
                  <a:pt x="240" y="258"/>
                  <a:pt x="240" y="258"/>
                  <a:pt x="240" y="258"/>
                </a:cubicBezTo>
                <a:cubicBezTo>
                  <a:pt x="235" y="266"/>
                  <a:pt x="235" y="266"/>
                  <a:pt x="235" y="266"/>
                </a:cubicBezTo>
                <a:cubicBezTo>
                  <a:pt x="229" y="274"/>
                  <a:pt x="229" y="274"/>
                  <a:pt x="229" y="274"/>
                </a:cubicBezTo>
                <a:cubicBezTo>
                  <a:pt x="227" y="286"/>
                  <a:pt x="227" y="286"/>
                  <a:pt x="227" y="286"/>
                </a:cubicBezTo>
                <a:cubicBezTo>
                  <a:pt x="219" y="298"/>
                  <a:pt x="219" y="298"/>
                  <a:pt x="219" y="298"/>
                </a:cubicBezTo>
                <a:cubicBezTo>
                  <a:pt x="220" y="294"/>
                  <a:pt x="220" y="294"/>
                  <a:pt x="220" y="294"/>
                </a:cubicBezTo>
                <a:cubicBezTo>
                  <a:pt x="219" y="292"/>
                  <a:pt x="219" y="292"/>
                  <a:pt x="219" y="292"/>
                </a:cubicBezTo>
                <a:cubicBezTo>
                  <a:pt x="218" y="288"/>
                  <a:pt x="218" y="288"/>
                  <a:pt x="218" y="288"/>
                </a:cubicBezTo>
                <a:cubicBezTo>
                  <a:pt x="222" y="284"/>
                  <a:pt x="222" y="284"/>
                  <a:pt x="222" y="284"/>
                </a:cubicBezTo>
                <a:cubicBezTo>
                  <a:pt x="225" y="274"/>
                  <a:pt x="230" y="239"/>
                  <a:pt x="230" y="228"/>
                </a:cubicBezTo>
                <a:cubicBezTo>
                  <a:pt x="231" y="228"/>
                  <a:pt x="231" y="228"/>
                  <a:pt x="231" y="228"/>
                </a:cubicBezTo>
                <a:cubicBezTo>
                  <a:pt x="215" y="229"/>
                  <a:pt x="149" y="278"/>
                  <a:pt x="141" y="285"/>
                </a:cubicBezTo>
                <a:cubicBezTo>
                  <a:pt x="139" y="287"/>
                  <a:pt x="139" y="287"/>
                  <a:pt x="139" y="287"/>
                </a:cubicBezTo>
                <a:cubicBezTo>
                  <a:pt x="141" y="290"/>
                  <a:pt x="141" y="290"/>
                  <a:pt x="141" y="290"/>
                </a:cubicBezTo>
                <a:cubicBezTo>
                  <a:pt x="144" y="292"/>
                  <a:pt x="144" y="292"/>
                  <a:pt x="144" y="292"/>
                </a:cubicBezTo>
                <a:cubicBezTo>
                  <a:pt x="147" y="294"/>
                  <a:pt x="147" y="294"/>
                  <a:pt x="147" y="294"/>
                </a:cubicBezTo>
                <a:cubicBezTo>
                  <a:pt x="149" y="296"/>
                  <a:pt x="149" y="296"/>
                  <a:pt x="149" y="296"/>
                </a:cubicBezTo>
                <a:cubicBezTo>
                  <a:pt x="152" y="298"/>
                  <a:pt x="152" y="298"/>
                  <a:pt x="152" y="298"/>
                </a:cubicBezTo>
                <a:cubicBezTo>
                  <a:pt x="167" y="317"/>
                  <a:pt x="171" y="337"/>
                  <a:pt x="183" y="353"/>
                </a:cubicBezTo>
                <a:cubicBezTo>
                  <a:pt x="183" y="356"/>
                  <a:pt x="183" y="356"/>
                  <a:pt x="183" y="356"/>
                </a:cubicBezTo>
                <a:cubicBezTo>
                  <a:pt x="187" y="364"/>
                  <a:pt x="187" y="364"/>
                  <a:pt x="187" y="364"/>
                </a:cubicBezTo>
                <a:cubicBezTo>
                  <a:pt x="186" y="369"/>
                  <a:pt x="186" y="369"/>
                  <a:pt x="186" y="369"/>
                </a:cubicBezTo>
                <a:cubicBezTo>
                  <a:pt x="187" y="366"/>
                  <a:pt x="187" y="366"/>
                  <a:pt x="187" y="366"/>
                </a:cubicBezTo>
                <a:cubicBezTo>
                  <a:pt x="187" y="366"/>
                  <a:pt x="187" y="366"/>
                  <a:pt x="187" y="366"/>
                </a:cubicBezTo>
                <a:cubicBezTo>
                  <a:pt x="187" y="366"/>
                  <a:pt x="187" y="366"/>
                  <a:pt x="187" y="366"/>
                </a:cubicBezTo>
                <a:cubicBezTo>
                  <a:pt x="192" y="379"/>
                  <a:pt x="192" y="379"/>
                  <a:pt x="192" y="379"/>
                </a:cubicBezTo>
                <a:cubicBezTo>
                  <a:pt x="190" y="380"/>
                  <a:pt x="190" y="380"/>
                  <a:pt x="190" y="380"/>
                </a:cubicBezTo>
                <a:cubicBezTo>
                  <a:pt x="188" y="371"/>
                  <a:pt x="188" y="371"/>
                  <a:pt x="188" y="371"/>
                </a:cubicBezTo>
                <a:cubicBezTo>
                  <a:pt x="187" y="370"/>
                  <a:pt x="187" y="370"/>
                  <a:pt x="187" y="370"/>
                </a:cubicBezTo>
                <a:cubicBezTo>
                  <a:pt x="187" y="371"/>
                  <a:pt x="187" y="371"/>
                  <a:pt x="187" y="371"/>
                </a:cubicBezTo>
                <a:cubicBezTo>
                  <a:pt x="187" y="369"/>
                  <a:pt x="187" y="369"/>
                  <a:pt x="187" y="369"/>
                </a:cubicBezTo>
                <a:cubicBezTo>
                  <a:pt x="178" y="360"/>
                  <a:pt x="178" y="360"/>
                  <a:pt x="178" y="360"/>
                </a:cubicBezTo>
                <a:cubicBezTo>
                  <a:pt x="177" y="361"/>
                  <a:pt x="177" y="361"/>
                  <a:pt x="177" y="361"/>
                </a:cubicBezTo>
                <a:cubicBezTo>
                  <a:pt x="170" y="352"/>
                  <a:pt x="162" y="345"/>
                  <a:pt x="156" y="333"/>
                </a:cubicBezTo>
                <a:cubicBezTo>
                  <a:pt x="152" y="325"/>
                  <a:pt x="142" y="309"/>
                  <a:pt x="137" y="303"/>
                </a:cubicBezTo>
                <a:cubicBezTo>
                  <a:pt x="136" y="296"/>
                  <a:pt x="136" y="296"/>
                  <a:pt x="136" y="296"/>
                </a:cubicBezTo>
                <a:cubicBezTo>
                  <a:pt x="133" y="294"/>
                  <a:pt x="133" y="294"/>
                  <a:pt x="133" y="294"/>
                </a:cubicBezTo>
                <a:cubicBezTo>
                  <a:pt x="131" y="295"/>
                  <a:pt x="131" y="295"/>
                  <a:pt x="131" y="295"/>
                </a:cubicBezTo>
                <a:cubicBezTo>
                  <a:pt x="131" y="297"/>
                  <a:pt x="131" y="297"/>
                  <a:pt x="131" y="297"/>
                </a:cubicBezTo>
                <a:cubicBezTo>
                  <a:pt x="135" y="303"/>
                  <a:pt x="135" y="303"/>
                  <a:pt x="135" y="303"/>
                </a:cubicBezTo>
                <a:cubicBezTo>
                  <a:pt x="135" y="308"/>
                  <a:pt x="135" y="308"/>
                  <a:pt x="135" y="308"/>
                </a:cubicBezTo>
                <a:cubicBezTo>
                  <a:pt x="136" y="312"/>
                  <a:pt x="136" y="312"/>
                  <a:pt x="136" y="312"/>
                </a:cubicBezTo>
                <a:cubicBezTo>
                  <a:pt x="139" y="316"/>
                  <a:pt x="139" y="316"/>
                  <a:pt x="139" y="316"/>
                </a:cubicBezTo>
                <a:cubicBezTo>
                  <a:pt x="141" y="325"/>
                  <a:pt x="141" y="325"/>
                  <a:pt x="141" y="325"/>
                </a:cubicBezTo>
                <a:cubicBezTo>
                  <a:pt x="143" y="334"/>
                  <a:pt x="135" y="378"/>
                  <a:pt x="135" y="381"/>
                </a:cubicBezTo>
                <a:cubicBezTo>
                  <a:pt x="136" y="385"/>
                  <a:pt x="136" y="385"/>
                  <a:pt x="136" y="385"/>
                </a:cubicBezTo>
                <a:cubicBezTo>
                  <a:pt x="132" y="399"/>
                  <a:pt x="132" y="399"/>
                  <a:pt x="132" y="399"/>
                </a:cubicBezTo>
                <a:cubicBezTo>
                  <a:pt x="133" y="406"/>
                  <a:pt x="133" y="406"/>
                  <a:pt x="133" y="406"/>
                </a:cubicBezTo>
                <a:cubicBezTo>
                  <a:pt x="128" y="423"/>
                  <a:pt x="126" y="442"/>
                  <a:pt x="120" y="459"/>
                </a:cubicBezTo>
                <a:cubicBezTo>
                  <a:pt x="122" y="465"/>
                  <a:pt x="122" y="465"/>
                  <a:pt x="122" y="465"/>
                </a:cubicBezTo>
                <a:cubicBezTo>
                  <a:pt x="119" y="475"/>
                  <a:pt x="119" y="475"/>
                  <a:pt x="119" y="475"/>
                </a:cubicBezTo>
                <a:cubicBezTo>
                  <a:pt x="117" y="475"/>
                  <a:pt x="117" y="475"/>
                  <a:pt x="117" y="475"/>
                </a:cubicBezTo>
                <a:cubicBezTo>
                  <a:pt x="115" y="466"/>
                  <a:pt x="115" y="466"/>
                  <a:pt x="115" y="466"/>
                </a:cubicBezTo>
                <a:cubicBezTo>
                  <a:pt x="117" y="462"/>
                  <a:pt x="117" y="462"/>
                  <a:pt x="117" y="462"/>
                </a:cubicBezTo>
                <a:cubicBezTo>
                  <a:pt x="114" y="451"/>
                  <a:pt x="114" y="451"/>
                  <a:pt x="114" y="451"/>
                </a:cubicBezTo>
                <a:cubicBezTo>
                  <a:pt x="112" y="437"/>
                  <a:pt x="112" y="437"/>
                  <a:pt x="112" y="437"/>
                </a:cubicBezTo>
                <a:cubicBezTo>
                  <a:pt x="109" y="434"/>
                  <a:pt x="109" y="434"/>
                  <a:pt x="109" y="434"/>
                </a:cubicBezTo>
                <a:cubicBezTo>
                  <a:pt x="104" y="407"/>
                  <a:pt x="104" y="407"/>
                  <a:pt x="104" y="407"/>
                </a:cubicBezTo>
                <a:cubicBezTo>
                  <a:pt x="101" y="389"/>
                  <a:pt x="101" y="389"/>
                  <a:pt x="101" y="389"/>
                </a:cubicBezTo>
                <a:cubicBezTo>
                  <a:pt x="102" y="385"/>
                  <a:pt x="102" y="385"/>
                  <a:pt x="102" y="385"/>
                </a:cubicBezTo>
                <a:cubicBezTo>
                  <a:pt x="99" y="369"/>
                  <a:pt x="99" y="369"/>
                  <a:pt x="99" y="369"/>
                </a:cubicBezTo>
                <a:cubicBezTo>
                  <a:pt x="101" y="364"/>
                  <a:pt x="101" y="364"/>
                  <a:pt x="101" y="364"/>
                </a:cubicBezTo>
                <a:cubicBezTo>
                  <a:pt x="99" y="358"/>
                  <a:pt x="99" y="358"/>
                  <a:pt x="99" y="358"/>
                </a:cubicBezTo>
                <a:cubicBezTo>
                  <a:pt x="98" y="351"/>
                  <a:pt x="98" y="351"/>
                  <a:pt x="98" y="351"/>
                </a:cubicBezTo>
                <a:cubicBezTo>
                  <a:pt x="100" y="339"/>
                  <a:pt x="100" y="339"/>
                  <a:pt x="100" y="339"/>
                </a:cubicBezTo>
                <a:cubicBezTo>
                  <a:pt x="99" y="330"/>
                  <a:pt x="99" y="330"/>
                  <a:pt x="99" y="330"/>
                </a:cubicBezTo>
                <a:cubicBezTo>
                  <a:pt x="100" y="326"/>
                  <a:pt x="100" y="326"/>
                  <a:pt x="100" y="326"/>
                </a:cubicBezTo>
                <a:cubicBezTo>
                  <a:pt x="100" y="324"/>
                  <a:pt x="100" y="324"/>
                  <a:pt x="100" y="324"/>
                </a:cubicBezTo>
                <a:cubicBezTo>
                  <a:pt x="93" y="330"/>
                  <a:pt x="87" y="336"/>
                  <a:pt x="83" y="343"/>
                </a:cubicBezTo>
                <a:cubicBezTo>
                  <a:pt x="81" y="345"/>
                  <a:pt x="81" y="345"/>
                  <a:pt x="81" y="345"/>
                </a:cubicBezTo>
                <a:cubicBezTo>
                  <a:pt x="79" y="348"/>
                  <a:pt x="79" y="348"/>
                  <a:pt x="79" y="348"/>
                </a:cubicBezTo>
                <a:cubicBezTo>
                  <a:pt x="77" y="350"/>
                  <a:pt x="77" y="350"/>
                  <a:pt x="77" y="350"/>
                </a:cubicBezTo>
                <a:cubicBezTo>
                  <a:pt x="76" y="353"/>
                  <a:pt x="76" y="353"/>
                  <a:pt x="76" y="353"/>
                </a:cubicBezTo>
                <a:cubicBezTo>
                  <a:pt x="59" y="366"/>
                  <a:pt x="52" y="381"/>
                  <a:pt x="39" y="395"/>
                </a:cubicBezTo>
                <a:cubicBezTo>
                  <a:pt x="25" y="409"/>
                  <a:pt x="20" y="427"/>
                  <a:pt x="10" y="443"/>
                </a:cubicBezTo>
                <a:cubicBezTo>
                  <a:pt x="13" y="447"/>
                  <a:pt x="13" y="447"/>
                  <a:pt x="13" y="447"/>
                </a:cubicBezTo>
                <a:cubicBezTo>
                  <a:pt x="11" y="451"/>
                  <a:pt x="10" y="443"/>
                  <a:pt x="12" y="452"/>
                </a:cubicBezTo>
                <a:cubicBezTo>
                  <a:pt x="13" y="458"/>
                  <a:pt x="13" y="458"/>
                  <a:pt x="13" y="458"/>
                </a:cubicBezTo>
                <a:cubicBezTo>
                  <a:pt x="14" y="463"/>
                  <a:pt x="14" y="463"/>
                  <a:pt x="14" y="463"/>
                </a:cubicBezTo>
                <a:cubicBezTo>
                  <a:pt x="13" y="466"/>
                  <a:pt x="13" y="472"/>
                  <a:pt x="9" y="473"/>
                </a:cubicBezTo>
                <a:cubicBezTo>
                  <a:pt x="5" y="473"/>
                  <a:pt x="3" y="466"/>
                  <a:pt x="0" y="463"/>
                </a:cubicBezTo>
                <a:cubicBezTo>
                  <a:pt x="5" y="452"/>
                  <a:pt x="8" y="438"/>
                  <a:pt x="13" y="429"/>
                </a:cubicBezTo>
                <a:cubicBezTo>
                  <a:pt x="19" y="419"/>
                  <a:pt x="24" y="411"/>
                  <a:pt x="30" y="401"/>
                </a:cubicBezTo>
                <a:cubicBezTo>
                  <a:pt x="44" y="380"/>
                  <a:pt x="54" y="364"/>
                  <a:pt x="72" y="347"/>
                </a:cubicBezTo>
                <a:cubicBezTo>
                  <a:pt x="74" y="344"/>
                  <a:pt x="74" y="344"/>
                  <a:pt x="74" y="344"/>
                </a:cubicBezTo>
                <a:cubicBezTo>
                  <a:pt x="77" y="339"/>
                  <a:pt x="77" y="339"/>
                  <a:pt x="77" y="339"/>
                </a:cubicBezTo>
                <a:close/>
                <a:moveTo>
                  <a:pt x="76" y="342"/>
                </a:moveTo>
                <a:cubicBezTo>
                  <a:pt x="74" y="344"/>
                  <a:pt x="74" y="344"/>
                  <a:pt x="74" y="344"/>
                </a:cubicBezTo>
                <a:cubicBezTo>
                  <a:pt x="76" y="342"/>
                  <a:pt x="76" y="342"/>
                  <a:pt x="76" y="342"/>
                </a:cubicBezTo>
                <a:close/>
                <a:moveTo>
                  <a:pt x="72" y="347"/>
                </a:moveTo>
                <a:cubicBezTo>
                  <a:pt x="74" y="344"/>
                  <a:pt x="74" y="344"/>
                  <a:pt x="74" y="344"/>
                </a:cubicBezTo>
                <a:cubicBezTo>
                  <a:pt x="72" y="347"/>
                  <a:pt x="72" y="347"/>
                  <a:pt x="72" y="347"/>
                </a:cubicBezTo>
                <a:close/>
                <a:moveTo>
                  <a:pt x="83" y="343"/>
                </a:moveTo>
                <a:cubicBezTo>
                  <a:pt x="81" y="345"/>
                  <a:pt x="81" y="345"/>
                  <a:pt x="81" y="345"/>
                </a:cubicBezTo>
                <a:cubicBezTo>
                  <a:pt x="79" y="348"/>
                  <a:pt x="79" y="348"/>
                  <a:pt x="79" y="348"/>
                </a:cubicBezTo>
                <a:cubicBezTo>
                  <a:pt x="77" y="350"/>
                  <a:pt x="77" y="350"/>
                  <a:pt x="77" y="350"/>
                </a:cubicBezTo>
                <a:cubicBezTo>
                  <a:pt x="76" y="353"/>
                  <a:pt x="76" y="353"/>
                  <a:pt x="76" y="353"/>
                </a:cubicBezTo>
                <a:cubicBezTo>
                  <a:pt x="83" y="343"/>
                  <a:pt x="83" y="343"/>
                  <a:pt x="83" y="343"/>
                </a:cubicBezTo>
                <a:close/>
                <a:moveTo>
                  <a:pt x="327" y="103"/>
                </a:moveTo>
                <a:cubicBezTo>
                  <a:pt x="323" y="106"/>
                  <a:pt x="323" y="106"/>
                  <a:pt x="323" y="106"/>
                </a:cubicBezTo>
                <a:cubicBezTo>
                  <a:pt x="325" y="117"/>
                  <a:pt x="325" y="117"/>
                  <a:pt x="325" y="117"/>
                </a:cubicBezTo>
                <a:cubicBezTo>
                  <a:pt x="358" y="143"/>
                  <a:pt x="358" y="143"/>
                  <a:pt x="358" y="143"/>
                </a:cubicBezTo>
                <a:cubicBezTo>
                  <a:pt x="351" y="143"/>
                  <a:pt x="341" y="139"/>
                  <a:pt x="339" y="140"/>
                </a:cubicBezTo>
                <a:cubicBezTo>
                  <a:pt x="330" y="141"/>
                  <a:pt x="330" y="141"/>
                  <a:pt x="330" y="141"/>
                </a:cubicBezTo>
                <a:cubicBezTo>
                  <a:pt x="326" y="142"/>
                  <a:pt x="324" y="144"/>
                  <a:pt x="324" y="147"/>
                </a:cubicBezTo>
                <a:cubicBezTo>
                  <a:pt x="325" y="151"/>
                  <a:pt x="329" y="155"/>
                  <a:pt x="331" y="157"/>
                </a:cubicBezTo>
                <a:cubicBezTo>
                  <a:pt x="337" y="154"/>
                  <a:pt x="337" y="154"/>
                  <a:pt x="337" y="154"/>
                </a:cubicBezTo>
                <a:cubicBezTo>
                  <a:pt x="351" y="158"/>
                  <a:pt x="351" y="158"/>
                  <a:pt x="351" y="158"/>
                </a:cubicBezTo>
                <a:cubicBezTo>
                  <a:pt x="358" y="157"/>
                  <a:pt x="358" y="157"/>
                  <a:pt x="358" y="157"/>
                </a:cubicBezTo>
                <a:cubicBezTo>
                  <a:pt x="372" y="158"/>
                  <a:pt x="372" y="158"/>
                  <a:pt x="372" y="158"/>
                </a:cubicBezTo>
                <a:cubicBezTo>
                  <a:pt x="372" y="161"/>
                  <a:pt x="372" y="161"/>
                  <a:pt x="372" y="161"/>
                </a:cubicBezTo>
                <a:cubicBezTo>
                  <a:pt x="357" y="164"/>
                  <a:pt x="357" y="164"/>
                  <a:pt x="357" y="164"/>
                </a:cubicBezTo>
                <a:cubicBezTo>
                  <a:pt x="353" y="167"/>
                  <a:pt x="353" y="167"/>
                  <a:pt x="353" y="167"/>
                </a:cubicBezTo>
                <a:cubicBezTo>
                  <a:pt x="354" y="171"/>
                  <a:pt x="354" y="171"/>
                  <a:pt x="354" y="171"/>
                </a:cubicBezTo>
                <a:cubicBezTo>
                  <a:pt x="358" y="191"/>
                  <a:pt x="358" y="191"/>
                  <a:pt x="358" y="191"/>
                </a:cubicBezTo>
                <a:cubicBezTo>
                  <a:pt x="367" y="204"/>
                  <a:pt x="374" y="219"/>
                  <a:pt x="386" y="231"/>
                </a:cubicBezTo>
                <a:cubicBezTo>
                  <a:pt x="391" y="238"/>
                  <a:pt x="394" y="237"/>
                  <a:pt x="402" y="247"/>
                </a:cubicBezTo>
                <a:cubicBezTo>
                  <a:pt x="408" y="255"/>
                  <a:pt x="409" y="265"/>
                  <a:pt x="414" y="271"/>
                </a:cubicBezTo>
                <a:cubicBezTo>
                  <a:pt x="415" y="280"/>
                  <a:pt x="415" y="280"/>
                  <a:pt x="415" y="280"/>
                </a:cubicBezTo>
                <a:cubicBezTo>
                  <a:pt x="419" y="285"/>
                  <a:pt x="419" y="285"/>
                  <a:pt x="419" y="285"/>
                </a:cubicBezTo>
                <a:cubicBezTo>
                  <a:pt x="420" y="282"/>
                  <a:pt x="420" y="282"/>
                  <a:pt x="420" y="282"/>
                </a:cubicBezTo>
                <a:cubicBezTo>
                  <a:pt x="417" y="266"/>
                  <a:pt x="417" y="266"/>
                  <a:pt x="417" y="266"/>
                </a:cubicBezTo>
                <a:cubicBezTo>
                  <a:pt x="414" y="262"/>
                  <a:pt x="414" y="262"/>
                  <a:pt x="414" y="262"/>
                </a:cubicBezTo>
                <a:cubicBezTo>
                  <a:pt x="413" y="258"/>
                  <a:pt x="413" y="258"/>
                  <a:pt x="413" y="258"/>
                </a:cubicBezTo>
                <a:cubicBezTo>
                  <a:pt x="412" y="249"/>
                  <a:pt x="413" y="257"/>
                  <a:pt x="414" y="251"/>
                </a:cubicBezTo>
                <a:cubicBezTo>
                  <a:pt x="411" y="249"/>
                  <a:pt x="413" y="255"/>
                  <a:pt x="411" y="247"/>
                </a:cubicBezTo>
                <a:cubicBezTo>
                  <a:pt x="409" y="234"/>
                  <a:pt x="409" y="234"/>
                  <a:pt x="409" y="234"/>
                </a:cubicBezTo>
                <a:cubicBezTo>
                  <a:pt x="408" y="225"/>
                  <a:pt x="408" y="225"/>
                  <a:pt x="408" y="225"/>
                </a:cubicBezTo>
                <a:cubicBezTo>
                  <a:pt x="409" y="211"/>
                  <a:pt x="409" y="211"/>
                  <a:pt x="409" y="211"/>
                </a:cubicBezTo>
                <a:cubicBezTo>
                  <a:pt x="408" y="204"/>
                  <a:pt x="408" y="204"/>
                  <a:pt x="408" y="204"/>
                </a:cubicBezTo>
                <a:cubicBezTo>
                  <a:pt x="405" y="200"/>
                  <a:pt x="405" y="200"/>
                  <a:pt x="405" y="200"/>
                </a:cubicBezTo>
                <a:cubicBezTo>
                  <a:pt x="404" y="198"/>
                  <a:pt x="404" y="198"/>
                  <a:pt x="404" y="198"/>
                </a:cubicBezTo>
                <a:cubicBezTo>
                  <a:pt x="406" y="193"/>
                  <a:pt x="406" y="193"/>
                  <a:pt x="406" y="193"/>
                </a:cubicBezTo>
                <a:cubicBezTo>
                  <a:pt x="403" y="189"/>
                  <a:pt x="403" y="189"/>
                  <a:pt x="403" y="189"/>
                </a:cubicBezTo>
                <a:cubicBezTo>
                  <a:pt x="399" y="187"/>
                  <a:pt x="383" y="165"/>
                  <a:pt x="381" y="158"/>
                </a:cubicBezTo>
                <a:cubicBezTo>
                  <a:pt x="397" y="161"/>
                  <a:pt x="397" y="161"/>
                  <a:pt x="397" y="161"/>
                </a:cubicBezTo>
                <a:cubicBezTo>
                  <a:pt x="447" y="169"/>
                  <a:pt x="447" y="169"/>
                  <a:pt x="447" y="169"/>
                </a:cubicBezTo>
                <a:cubicBezTo>
                  <a:pt x="450" y="169"/>
                  <a:pt x="450" y="169"/>
                  <a:pt x="450" y="169"/>
                </a:cubicBezTo>
                <a:cubicBezTo>
                  <a:pt x="459" y="171"/>
                  <a:pt x="459" y="171"/>
                  <a:pt x="459" y="171"/>
                </a:cubicBezTo>
                <a:cubicBezTo>
                  <a:pt x="444" y="167"/>
                  <a:pt x="444" y="167"/>
                  <a:pt x="444" y="167"/>
                </a:cubicBezTo>
                <a:cubicBezTo>
                  <a:pt x="448" y="165"/>
                  <a:pt x="448" y="165"/>
                  <a:pt x="448" y="165"/>
                </a:cubicBezTo>
                <a:cubicBezTo>
                  <a:pt x="440" y="162"/>
                  <a:pt x="406" y="152"/>
                  <a:pt x="396" y="154"/>
                </a:cubicBezTo>
                <a:cubicBezTo>
                  <a:pt x="396" y="152"/>
                  <a:pt x="396" y="152"/>
                  <a:pt x="396" y="152"/>
                </a:cubicBezTo>
                <a:cubicBezTo>
                  <a:pt x="414" y="148"/>
                  <a:pt x="414" y="148"/>
                  <a:pt x="414" y="148"/>
                </a:cubicBezTo>
                <a:cubicBezTo>
                  <a:pt x="416" y="148"/>
                  <a:pt x="416" y="148"/>
                  <a:pt x="416" y="148"/>
                </a:cubicBezTo>
                <a:cubicBezTo>
                  <a:pt x="416" y="148"/>
                  <a:pt x="416" y="148"/>
                  <a:pt x="416" y="148"/>
                </a:cubicBezTo>
                <a:cubicBezTo>
                  <a:pt x="427" y="146"/>
                  <a:pt x="427" y="146"/>
                  <a:pt x="427" y="146"/>
                </a:cubicBezTo>
                <a:cubicBezTo>
                  <a:pt x="432" y="147"/>
                  <a:pt x="432" y="147"/>
                  <a:pt x="432" y="147"/>
                </a:cubicBezTo>
                <a:cubicBezTo>
                  <a:pt x="436" y="144"/>
                  <a:pt x="436" y="144"/>
                  <a:pt x="436" y="144"/>
                </a:cubicBezTo>
                <a:cubicBezTo>
                  <a:pt x="440" y="146"/>
                  <a:pt x="440" y="146"/>
                  <a:pt x="440" y="146"/>
                </a:cubicBezTo>
                <a:cubicBezTo>
                  <a:pt x="445" y="145"/>
                  <a:pt x="445" y="145"/>
                  <a:pt x="445" y="145"/>
                </a:cubicBezTo>
                <a:cubicBezTo>
                  <a:pt x="449" y="144"/>
                  <a:pt x="449" y="144"/>
                  <a:pt x="449" y="144"/>
                </a:cubicBezTo>
                <a:cubicBezTo>
                  <a:pt x="449" y="146"/>
                  <a:pt x="449" y="146"/>
                  <a:pt x="449" y="146"/>
                </a:cubicBezTo>
                <a:cubicBezTo>
                  <a:pt x="460" y="145"/>
                  <a:pt x="460" y="145"/>
                  <a:pt x="460" y="145"/>
                </a:cubicBezTo>
                <a:cubicBezTo>
                  <a:pt x="459" y="144"/>
                  <a:pt x="459" y="144"/>
                  <a:pt x="459" y="144"/>
                </a:cubicBezTo>
                <a:cubicBezTo>
                  <a:pt x="470" y="142"/>
                  <a:pt x="470" y="142"/>
                  <a:pt x="470" y="142"/>
                </a:cubicBezTo>
                <a:cubicBezTo>
                  <a:pt x="469" y="140"/>
                  <a:pt x="469" y="140"/>
                  <a:pt x="469" y="140"/>
                </a:cubicBezTo>
                <a:cubicBezTo>
                  <a:pt x="460" y="139"/>
                  <a:pt x="460" y="139"/>
                  <a:pt x="460" y="139"/>
                </a:cubicBezTo>
                <a:cubicBezTo>
                  <a:pt x="451" y="140"/>
                  <a:pt x="451" y="140"/>
                  <a:pt x="451" y="140"/>
                </a:cubicBezTo>
                <a:cubicBezTo>
                  <a:pt x="452" y="141"/>
                  <a:pt x="452" y="141"/>
                  <a:pt x="452" y="141"/>
                </a:cubicBezTo>
                <a:cubicBezTo>
                  <a:pt x="449" y="142"/>
                  <a:pt x="449" y="142"/>
                  <a:pt x="449" y="142"/>
                </a:cubicBezTo>
                <a:cubicBezTo>
                  <a:pt x="444" y="143"/>
                  <a:pt x="444" y="143"/>
                  <a:pt x="444" y="143"/>
                </a:cubicBezTo>
                <a:cubicBezTo>
                  <a:pt x="439" y="141"/>
                  <a:pt x="439" y="141"/>
                  <a:pt x="439" y="141"/>
                </a:cubicBezTo>
                <a:cubicBezTo>
                  <a:pt x="415" y="146"/>
                  <a:pt x="415" y="146"/>
                  <a:pt x="415" y="146"/>
                </a:cubicBezTo>
                <a:cubicBezTo>
                  <a:pt x="414" y="146"/>
                  <a:pt x="414" y="146"/>
                  <a:pt x="414" y="146"/>
                </a:cubicBezTo>
                <a:cubicBezTo>
                  <a:pt x="414" y="146"/>
                  <a:pt x="414" y="146"/>
                  <a:pt x="414" y="146"/>
                </a:cubicBezTo>
                <a:cubicBezTo>
                  <a:pt x="387" y="151"/>
                  <a:pt x="387" y="151"/>
                  <a:pt x="387" y="151"/>
                </a:cubicBezTo>
                <a:cubicBezTo>
                  <a:pt x="377" y="148"/>
                  <a:pt x="377" y="148"/>
                  <a:pt x="377" y="148"/>
                </a:cubicBezTo>
                <a:cubicBezTo>
                  <a:pt x="374" y="135"/>
                  <a:pt x="350" y="96"/>
                  <a:pt x="338" y="99"/>
                </a:cubicBezTo>
                <a:cubicBezTo>
                  <a:pt x="334" y="100"/>
                  <a:pt x="334" y="100"/>
                  <a:pt x="334" y="100"/>
                </a:cubicBezTo>
                <a:cubicBezTo>
                  <a:pt x="325" y="101"/>
                  <a:pt x="333" y="99"/>
                  <a:pt x="327" y="103"/>
                </a:cubicBezTo>
                <a:close/>
                <a:moveTo>
                  <a:pt x="481" y="42"/>
                </a:moveTo>
                <a:cubicBezTo>
                  <a:pt x="486" y="38"/>
                  <a:pt x="486" y="38"/>
                  <a:pt x="486" y="38"/>
                </a:cubicBezTo>
                <a:cubicBezTo>
                  <a:pt x="479" y="27"/>
                  <a:pt x="479" y="27"/>
                  <a:pt x="479" y="27"/>
                </a:cubicBezTo>
                <a:cubicBezTo>
                  <a:pt x="475" y="28"/>
                  <a:pt x="475" y="28"/>
                  <a:pt x="475" y="28"/>
                </a:cubicBezTo>
                <a:cubicBezTo>
                  <a:pt x="472" y="27"/>
                  <a:pt x="472" y="27"/>
                  <a:pt x="472" y="27"/>
                </a:cubicBezTo>
                <a:cubicBezTo>
                  <a:pt x="463" y="29"/>
                  <a:pt x="471" y="27"/>
                  <a:pt x="465" y="31"/>
                </a:cubicBezTo>
                <a:cubicBezTo>
                  <a:pt x="463" y="29"/>
                  <a:pt x="463" y="29"/>
                  <a:pt x="463" y="29"/>
                </a:cubicBezTo>
                <a:cubicBezTo>
                  <a:pt x="471" y="25"/>
                  <a:pt x="471" y="25"/>
                  <a:pt x="471" y="25"/>
                </a:cubicBezTo>
                <a:cubicBezTo>
                  <a:pt x="472" y="18"/>
                  <a:pt x="472" y="18"/>
                  <a:pt x="472" y="18"/>
                </a:cubicBezTo>
                <a:cubicBezTo>
                  <a:pt x="471" y="16"/>
                  <a:pt x="471" y="16"/>
                  <a:pt x="471" y="16"/>
                </a:cubicBezTo>
                <a:cubicBezTo>
                  <a:pt x="470" y="16"/>
                  <a:pt x="470" y="16"/>
                  <a:pt x="470" y="16"/>
                </a:cubicBezTo>
                <a:cubicBezTo>
                  <a:pt x="473" y="14"/>
                  <a:pt x="473" y="14"/>
                  <a:pt x="473" y="14"/>
                </a:cubicBezTo>
                <a:cubicBezTo>
                  <a:pt x="476" y="15"/>
                  <a:pt x="476" y="15"/>
                  <a:pt x="476" y="15"/>
                </a:cubicBezTo>
                <a:cubicBezTo>
                  <a:pt x="476" y="15"/>
                  <a:pt x="476" y="15"/>
                  <a:pt x="476" y="15"/>
                </a:cubicBezTo>
                <a:cubicBezTo>
                  <a:pt x="484" y="22"/>
                  <a:pt x="484" y="22"/>
                  <a:pt x="484" y="22"/>
                </a:cubicBezTo>
                <a:cubicBezTo>
                  <a:pt x="496" y="23"/>
                  <a:pt x="496" y="23"/>
                  <a:pt x="496" y="23"/>
                </a:cubicBezTo>
                <a:cubicBezTo>
                  <a:pt x="505" y="21"/>
                  <a:pt x="505" y="21"/>
                  <a:pt x="505" y="21"/>
                </a:cubicBezTo>
                <a:cubicBezTo>
                  <a:pt x="523" y="25"/>
                  <a:pt x="523" y="25"/>
                  <a:pt x="523" y="25"/>
                </a:cubicBezTo>
                <a:cubicBezTo>
                  <a:pt x="537" y="22"/>
                  <a:pt x="537" y="22"/>
                  <a:pt x="537" y="22"/>
                </a:cubicBezTo>
                <a:cubicBezTo>
                  <a:pt x="536" y="20"/>
                  <a:pt x="536" y="20"/>
                  <a:pt x="536" y="20"/>
                </a:cubicBezTo>
                <a:cubicBezTo>
                  <a:pt x="531" y="20"/>
                  <a:pt x="512" y="18"/>
                  <a:pt x="508" y="17"/>
                </a:cubicBezTo>
                <a:cubicBezTo>
                  <a:pt x="499" y="14"/>
                  <a:pt x="490" y="10"/>
                  <a:pt x="480" y="10"/>
                </a:cubicBezTo>
                <a:cubicBezTo>
                  <a:pt x="482" y="10"/>
                  <a:pt x="482" y="10"/>
                  <a:pt x="482" y="10"/>
                </a:cubicBezTo>
                <a:cubicBezTo>
                  <a:pt x="479" y="8"/>
                  <a:pt x="479" y="8"/>
                  <a:pt x="479" y="8"/>
                </a:cubicBezTo>
                <a:cubicBezTo>
                  <a:pt x="471" y="11"/>
                  <a:pt x="471" y="11"/>
                  <a:pt x="471" y="11"/>
                </a:cubicBezTo>
                <a:cubicBezTo>
                  <a:pt x="470" y="7"/>
                  <a:pt x="470" y="7"/>
                  <a:pt x="470" y="7"/>
                </a:cubicBezTo>
                <a:cubicBezTo>
                  <a:pt x="469" y="7"/>
                  <a:pt x="469" y="7"/>
                  <a:pt x="469" y="7"/>
                </a:cubicBezTo>
                <a:cubicBezTo>
                  <a:pt x="472" y="0"/>
                  <a:pt x="472" y="0"/>
                  <a:pt x="472" y="0"/>
                </a:cubicBezTo>
                <a:cubicBezTo>
                  <a:pt x="465" y="4"/>
                  <a:pt x="465" y="4"/>
                  <a:pt x="465" y="4"/>
                </a:cubicBezTo>
                <a:cubicBezTo>
                  <a:pt x="465" y="4"/>
                  <a:pt x="465" y="4"/>
                  <a:pt x="465" y="4"/>
                </a:cubicBezTo>
                <a:cubicBezTo>
                  <a:pt x="462" y="2"/>
                  <a:pt x="462" y="2"/>
                  <a:pt x="462" y="2"/>
                </a:cubicBezTo>
                <a:cubicBezTo>
                  <a:pt x="458" y="3"/>
                  <a:pt x="458" y="3"/>
                  <a:pt x="458" y="3"/>
                </a:cubicBezTo>
                <a:cubicBezTo>
                  <a:pt x="436" y="24"/>
                  <a:pt x="444" y="22"/>
                  <a:pt x="430" y="47"/>
                </a:cubicBezTo>
                <a:cubicBezTo>
                  <a:pt x="422" y="62"/>
                  <a:pt x="421" y="85"/>
                  <a:pt x="409" y="97"/>
                </a:cubicBezTo>
                <a:cubicBezTo>
                  <a:pt x="411" y="98"/>
                  <a:pt x="411" y="98"/>
                  <a:pt x="411" y="98"/>
                </a:cubicBezTo>
                <a:cubicBezTo>
                  <a:pt x="415" y="90"/>
                  <a:pt x="415" y="90"/>
                  <a:pt x="415" y="90"/>
                </a:cubicBezTo>
                <a:cubicBezTo>
                  <a:pt x="419" y="90"/>
                  <a:pt x="419" y="90"/>
                  <a:pt x="419" y="90"/>
                </a:cubicBezTo>
                <a:cubicBezTo>
                  <a:pt x="432" y="80"/>
                  <a:pt x="453" y="53"/>
                  <a:pt x="458" y="39"/>
                </a:cubicBezTo>
                <a:cubicBezTo>
                  <a:pt x="460" y="37"/>
                  <a:pt x="460" y="37"/>
                  <a:pt x="460" y="37"/>
                </a:cubicBezTo>
                <a:cubicBezTo>
                  <a:pt x="461" y="43"/>
                  <a:pt x="461" y="43"/>
                  <a:pt x="461" y="43"/>
                </a:cubicBezTo>
                <a:cubicBezTo>
                  <a:pt x="460" y="46"/>
                  <a:pt x="459" y="46"/>
                  <a:pt x="460" y="50"/>
                </a:cubicBezTo>
                <a:cubicBezTo>
                  <a:pt x="462" y="63"/>
                  <a:pt x="458" y="63"/>
                  <a:pt x="453" y="70"/>
                </a:cubicBezTo>
                <a:cubicBezTo>
                  <a:pt x="448" y="77"/>
                  <a:pt x="449" y="82"/>
                  <a:pt x="443" y="90"/>
                </a:cubicBezTo>
                <a:cubicBezTo>
                  <a:pt x="439" y="96"/>
                  <a:pt x="434" y="112"/>
                  <a:pt x="431" y="114"/>
                </a:cubicBezTo>
                <a:cubicBezTo>
                  <a:pt x="418" y="130"/>
                  <a:pt x="418" y="130"/>
                  <a:pt x="418" y="130"/>
                </a:cubicBezTo>
                <a:cubicBezTo>
                  <a:pt x="412" y="136"/>
                  <a:pt x="407" y="143"/>
                  <a:pt x="398" y="146"/>
                </a:cubicBezTo>
                <a:cubicBezTo>
                  <a:pt x="411" y="145"/>
                  <a:pt x="411" y="145"/>
                  <a:pt x="411" y="145"/>
                </a:cubicBezTo>
                <a:cubicBezTo>
                  <a:pt x="419" y="133"/>
                  <a:pt x="419" y="133"/>
                  <a:pt x="419" y="133"/>
                </a:cubicBezTo>
                <a:cubicBezTo>
                  <a:pt x="419" y="133"/>
                  <a:pt x="419" y="133"/>
                  <a:pt x="419" y="133"/>
                </a:cubicBezTo>
                <a:cubicBezTo>
                  <a:pt x="419" y="133"/>
                  <a:pt x="419" y="133"/>
                  <a:pt x="419" y="133"/>
                </a:cubicBezTo>
                <a:cubicBezTo>
                  <a:pt x="421" y="131"/>
                  <a:pt x="421" y="131"/>
                  <a:pt x="421" y="131"/>
                </a:cubicBezTo>
                <a:cubicBezTo>
                  <a:pt x="420" y="131"/>
                  <a:pt x="420" y="131"/>
                  <a:pt x="420" y="131"/>
                </a:cubicBezTo>
                <a:cubicBezTo>
                  <a:pt x="428" y="122"/>
                  <a:pt x="428" y="122"/>
                  <a:pt x="428" y="122"/>
                </a:cubicBezTo>
                <a:cubicBezTo>
                  <a:pt x="430" y="121"/>
                  <a:pt x="430" y="121"/>
                  <a:pt x="430" y="121"/>
                </a:cubicBezTo>
                <a:cubicBezTo>
                  <a:pt x="432" y="119"/>
                  <a:pt x="432" y="119"/>
                  <a:pt x="432" y="119"/>
                </a:cubicBezTo>
                <a:cubicBezTo>
                  <a:pt x="437" y="114"/>
                  <a:pt x="436" y="108"/>
                  <a:pt x="441" y="102"/>
                </a:cubicBezTo>
                <a:cubicBezTo>
                  <a:pt x="446" y="94"/>
                  <a:pt x="453" y="77"/>
                  <a:pt x="459" y="71"/>
                </a:cubicBezTo>
                <a:cubicBezTo>
                  <a:pt x="462" y="86"/>
                  <a:pt x="462" y="86"/>
                  <a:pt x="462" y="86"/>
                </a:cubicBezTo>
                <a:cubicBezTo>
                  <a:pt x="467" y="108"/>
                  <a:pt x="467" y="108"/>
                  <a:pt x="467" y="108"/>
                </a:cubicBezTo>
                <a:cubicBezTo>
                  <a:pt x="469" y="123"/>
                  <a:pt x="469" y="123"/>
                  <a:pt x="469" y="123"/>
                </a:cubicBezTo>
                <a:cubicBezTo>
                  <a:pt x="472" y="132"/>
                  <a:pt x="472" y="132"/>
                  <a:pt x="472" y="132"/>
                </a:cubicBezTo>
                <a:cubicBezTo>
                  <a:pt x="476" y="125"/>
                  <a:pt x="476" y="125"/>
                  <a:pt x="476" y="125"/>
                </a:cubicBezTo>
                <a:cubicBezTo>
                  <a:pt x="476" y="124"/>
                  <a:pt x="481" y="96"/>
                  <a:pt x="481" y="94"/>
                </a:cubicBezTo>
                <a:cubicBezTo>
                  <a:pt x="483" y="62"/>
                  <a:pt x="483" y="62"/>
                  <a:pt x="483" y="62"/>
                </a:cubicBezTo>
                <a:cubicBezTo>
                  <a:pt x="487" y="63"/>
                  <a:pt x="487" y="63"/>
                  <a:pt x="487" y="63"/>
                </a:cubicBezTo>
                <a:cubicBezTo>
                  <a:pt x="486" y="66"/>
                  <a:pt x="486" y="66"/>
                  <a:pt x="486" y="70"/>
                </a:cubicBezTo>
                <a:cubicBezTo>
                  <a:pt x="488" y="79"/>
                  <a:pt x="488" y="79"/>
                  <a:pt x="488" y="79"/>
                </a:cubicBezTo>
                <a:cubicBezTo>
                  <a:pt x="491" y="83"/>
                  <a:pt x="491" y="83"/>
                  <a:pt x="491" y="83"/>
                </a:cubicBezTo>
                <a:cubicBezTo>
                  <a:pt x="495" y="105"/>
                  <a:pt x="495" y="105"/>
                  <a:pt x="495" y="105"/>
                </a:cubicBezTo>
                <a:cubicBezTo>
                  <a:pt x="494" y="109"/>
                  <a:pt x="494" y="109"/>
                  <a:pt x="494" y="109"/>
                </a:cubicBezTo>
                <a:cubicBezTo>
                  <a:pt x="497" y="106"/>
                  <a:pt x="497" y="106"/>
                  <a:pt x="497" y="106"/>
                </a:cubicBezTo>
                <a:cubicBezTo>
                  <a:pt x="498" y="107"/>
                  <a:pt x="498" y="107"/>
                  <a:pt x="498" y="107"/>
                </a:cubicBezTo>
                <a:cubicBezTo>
                  <a:pt x="502" y="90"/>
                  <a:pt x="502" y="90"/>
                  <a:pt x="502" y="90"/>
                </a:cubicBezTo>
                <a:cubicBezTo>
                  <a:pt x="501" y="86"/>
                  <a:pt x="501" y="86"/>
                  <a:pt x="501" y="86"/>
                </a:cubicBezTo>
                <a:cubicBezTo>
                  <a:pt x="498" y="82"/>
                  <a:pt x="498" y="82"/>
                  <a:pt x="498" y="82"/>
                </a:cubicBezTo>
                <a:cubicBezTo>
                  <a:pt x="502" y="79"/>
                  <a:pt x="502" y="79"/>
                  <a:pt x="502" y="79"/>
                </a:cubicBezTo>
                <a:cubicBezTo>
                  <a:pt x="503" y="76"/>
                  <a:pt x="503" y="76"/>
                  <a:pt x="503" y="72"/>
                </a:cubicBezTo>
                <a:cubicBezTo>
                  <a:pt x="502" y="70"/>
                  <a:pt x="502" y="70"/>
                  <a:pt x="502" y="70"/>
                </a:cubicBezTo>
                <a:cubicBezTo>
                  <a:pt x="501" y="61"/>
                  <a:pt x="502" y="69"/>
                  <a:pt x="504" y="65"/>
                </a:cubicBezTo>
                <a:cubicBezTo>
                  <a:pt x="501" y="61"/>
                  <a:pt x="501" y="61"/>
                  <a:pt x="501" y="61"/>
                </a:cubicBezTo>
                <a:cubicBezTo>
                  <a:pt x="503" y="55"/>
                  <a:pt x="500" y="49"/>
                  <a:pt x="505" y="49"/>
                </a:cubicBezTo>
                <a:cubicBezTo>
                  <a:pt x="506" y="48"/>
                  <a:pt x="517" y="52"/>
                  <a:pt x="522" y="52"/>
                </a:cubicBezTo>
                <a:cubicBezTo>
                  <a:pt x="513" y="47"/>
                  <a:pt x="502" y="38"/>
                  <a:pt x="493" y="35"/>
                </a:cubicBezTo>
                <a:cubicBezTo>
                  <a:pt x="489" y="36"/>
                  <a:pt x="489" y="36"/>
                  <a:pt x="489" y="36"/>
                </a:cubicBezTo>
                <a:cubicBezTo>
                  <a:pt x="487" y="38"/>
                  <a:pt x="487" y="38"/>
                  <a:pt x="487" y="38"/>
                </a:cubicBezTo>
                <a:cubicBezTo>
                  <a:pt x="481" y="42"/>
                  <a:pt x="481" y="42"/>
                  <a:pt x="481" y="42"/>
                </a:cubicBezTo>
                <a:close/>
                <a:moveTo>
                  <a:pt x="511" y="146"/>
                </a:moveTo>
                <a:cubicBezTo>
                  <a:pt x="511" y="146"/>
                  <a:pt x="511" y="148"/>
                  <a:pt x="511" y="148"/>
                </a:cubicBezTo>
                <a:cubicBezTo>
                  <a:pt x="511" y="146"/>
                  <a:pt x="511" y="146"/>
                  <a:pt x="511" y="146"/>
                </a:cubicBezTo>
                <a:close/>
                <a:moveTo>
                  <a:pt x="475" y="145"/>
                </a:moveTo>
                <a:cubicBezTo>
                  <a:pt x="475" y="145"/>
                  <a:pt x="475" y="145"/>
                  <a:pt x="475" y="145"/>
                </a:cubicBezTo>
                <a:cubicBezTo>
                  <a:pt x="473" y="142"/>
                  <a:pt x="473" y="142"/>
                  <a:pt x="473" y="142"/>
                </a:cubicBezTo>
                <a:cubicBezTo>
                  <a:pt x="478" y="141"/>
                  <a:pt x="478" y="141"/>
                  <a:pt x="478" y="141"/>
                </a:cubicBezTo>
                <a:cubicBezTo>
                  <a:pt x="479" y="140"/>
                  <a:pt x="479" y="140"/>
                  <a:pt x="479" y="140"/>
                </a:cubicBezTo>
                <a:cubicBezTo>
                  <a:pt x="481" y="140"/>
                  <a:pt x="481" y="140"/>
                  <a:pt x="481" y="140"/>
                </a:cubicBezTo>
                <a:cubicBezTo>
                  <a:pt x="490" y="138"/>
                  <a:pt x="490" y="138"/>
                  <a:pt x="490" y="138"/>
                </a:cubicBezTo>
                <a:cubicBezTo>
                  <a:pt x="493" y="135"/>
                  <a:pt x="493" y="133"/>
                  <a:pt x="498" y="132"/>
                </a:cubicBezTo>
                <a:cubicBezTo>
                  <a:pt x="493" y="136"/>
                  <a:pt x="493" y="136"/>
                  <a:pt x="493" y="136"/>
                </a:cubicBezTo>
                <a:cubicBezTo>
                  <a:pt x="509" y="130"/>
                  <a:pt x="509" y="130"/>
                  <a:pt x="509" y="130"/>
                </a:cubicBezTo>
                <a:cubicBezTo>
                  <a:pt x="516" y="132"/>
                  <a:pt x="516" y="132"/>
                  <a:pt x="516" y="132"/>
                </a:cubicBezTo>
                <a:cubicBezTo>
                  <a:pt x="507" y="135"/>
                  <a:pt x="507" y="135"/>
                  <a:pt x="507" y="135"/>
                </a:cubicBezTo>
                <a:cubicBezTo>
                  <a:pt x="501" y="136"/>
                  <a:pt x="501" y="136"/>
                  <a:pt x="501" y="136"/>
                </a:cubicBezTo>
                <a:cubicBezTo>
                  <a:pt x="492" y="142"/>
                  <a:pt x="492" y="142"/>
                  <a:pt x="492" y="142"/>
                </a:cubicBezTo>
                <a:cubicBezTo>
                  <a:pt x="493" y="142"/>
                  <a:pt x="493" y="142"/>
                  <a:pt x="493" y="142"/>
                </a:cubicBezTo>
                <a:cubicBezTo>
                  <a:pt x="502" y="143"/>
                  <a:pt x="502" y="143"/>
                  <a:pt x="502" y="143"/>
                </a:cubicBezTo>
                <a:cubicBezTo>
                  <a:pt x="502" y="143"/>
                  <a:pt x="502" y="143"/>
                  <a:pt x="502" y="143"/>
                </a:cubicBezTo>
                <a:cubicBezTo>
                  <a:pt x="515" y="145"/>
                  <a:pt x="515" y="145"/>
                  <a:pt x="515" y="145"/>
                </a:cubicBezTo>
                <a:cubicBezTo>
                  <a:pt x="513" y="150"/>
                  <a:pt x="513" y="150"/>
                  <a:pt x="513" y="150"/>
                </a:cubicBezTo>
                <a:cubicBezTo>
                  <a:pt x="501" y="145"/>
                  <a:pt x="501" y="145"/>
                  <a:pt x="501" y="145"/>
                </a:cubicBezTo>
                <a:cubicBezTo>
                  <a:pt x="498" y="146"/>
                  <a:pt x="498" y="146"/>
                  <a:pt x="498" y="146"/>
                </a:cubicBezTo>
                <a:cubicBezTo>
                  <a:pt x="491" y="145"/>
                  <a:pt x="491" y="145"/>
                  <a:pt x="491" y="145"/>
                </a:cubicBezTo>
                <a:cubicBezTo>
                  <a:pt x="488" y="143"/>
                  <a:pt x="488" y="143"/>
                  <a:pt x="488" y="143"/>
                </a:cubicBezTo>
                <a:cubicBezTo>
                  <a:pt x="486" y="143"/>
                  <a:pt x="486" y="143"/>
                  <a:pt x="486" y="143"/>
                </a:cubicBezTo>
                <a:cubicBezTo>
                  <a:pt x="486" y="146"/>
                  <a:pt x="486" y="146"/>
                  <a:pt x="486" y="146"/>
                </a:cubicBezTo>
                <a:cubicBezTo>
                  <a:pt x="489" y="147"/>
                  <a:pt x="489" y="147"/>
                  <a:pt x="489" y="147"/>
                </a:cubicBezTo>
                <a:cubicBezTo>
                  <a:pt x="490" y="154"/>
                  <a:pt x="490" y="154"/>
                  <a:pt x="490" y="154"/>
                </a:cubicBezTo>
                <a:cubicBezTo>
                  <a:pt x="490" y="165"/>
                  <a:pt x="490" y="165"/>
                  <a:pt x="490" y="165"/>
                </a:cubicBezTo>
                <a:cubicBezTo>
                  <a:pt x="485" y="171"/>
                  <a:pt x="485" y="171"/>
                  <a:pt x="485" y="171"/>
                </a:cubicBezTo>
                <a:cubicBezTo>
                  <a:pt x="478" y="163"/>
                  <a:pt x="478" y="163"/>
                  <a:pt x="478" y="163"/>
                </a:cubicBezTo>
                <a:cubicBezTo>
                  <a:pt x="475" y="145"/>
                  <a:pt x="475" y="145"/>
                  <a:pt x="475" y="145"/>
                </a:cubicBezTo>
                <a:close/>
                <a:moveTo>
                  <a:pt x="181" y="359"/>
                </a:moveTo>
                <a:cubicBezTo>
                  <a:pt x="180" y="360"/>
                  <a:pt x="180" y="360"/>
                  <a:pt x="180" y="360"/>
                </a:cubicBezTo>
                <a:cubicBezTo>
                  <a:pt x="181" y="361"/>
                  <a:pt x="181" y="361"/>
                  <a:pt x="181" y="361"/>
                </a:cubicBezTo>
                <a:cubicBezTo>
                  <a:pt x="181" y="360"/>
                  <a:pt x="181" y="360"/>
                  <a:pt x="181" y="360"/>
                </a:cubicBezTo>
                <a:cubicBezTo>
                  <a:pt x="181" y="359"/>
                  <a:pt x="181" y="359"/>
                  <a:pt x="181" y="359"/>
                </a:cubicBezTo>
                <a:close/>
                <a:moveTo>
                  <a:pt x="289" y="153"/>
                </a:moveTo>
                <a:cubicBezTo>
                  <a:pt x="293" y="153"/>
                  <a:pt x="293" y="153"/>
                  <a:pt x="293" y="153"/>
                </a:cubicBezTo>
                <a:cubicBezTo>
                  <a:pt x="292" y="148"/>
                  <a:pt x="292" y="148"/>
                  <a:pt x="292" y="148"/>
                </a:cubicBezTo>
                <a:cubicBezTo>
                  <a:pt x="289" y="151"/>
                  <a:pt x="289" y="151"/>
                  <a:pt x="289" y="151"/>
                </a:cubicBezTo>
                <a:lnTo>
                  <a:pt x="289" y="153"/>
                </a:lnTo>
                <a:close/>
              </a:path>
            </a:pathLst>
          </a:custGeom>
          <a:solidFill>
            <a:srgbClr val="1A4732"/>
          </a:solidFill>
          <a:ln>
            <a:noFill/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latin typeface="UUS UN INCHIKE" pitchFamily="18" charset="0"/>
              <a:ea typeface="华文细黑" panose="02010600040101010101" pitchFamily="2" charset="-122"/>
              <a:sym typeface="UUS UN INCHIKE" pitchFamily="18" charset="0"/>
            </a:endParaRPr>
          </a:p>
        </p:txBody>
      </p:sp>
      <p:sp>
        <p:nvSpPr>
          <p:cNvPr id="3075" name="Freeform 22"/>
          <p:cNvSpPr>
            <a:spLocks noEditPoints="1"/>
          </p:cNvSpPr>
          <p:nvPr/>
        </p:nvSpPr>
        <p:spPr>
          <a:xfrm>
            <a:off x="10633075" y="476250"/>
            <a:ext cx="757238" cy="481013"/>
          </a:xfrm>
          <a:custGeom>
            <a:cxnLst>
              <a:cxn ang="0">
                <a:pos x="203927" y="342782"/>
              </a:cxn>
              <a:cxn ang="0">
                <a:pos x="125493" y="79103"/>
              </a:cxn>
              <a:cxn ang="0">
                <a:pos x="209156" y="337509"/>
              </a:cxn>
              <a:cxn ang="0">
                <a:pos x="258831" y="284773"/>
              </a:cxn>
              <a:cxn ang="0">
                <a:pos x="130722" y="73830"/>
              </a:cxn>
              <a:cxn ang="0">
                <a:pos x="334650" y="253131"/>
              </a:cxn>
              <a:cxn ang="0">
                <a:pos x="371252" y="440344"/>
              </a:cxn>
              <a:cxn ang="0">
                <a:pos x="342493" y="250495"/>
              </a:cxn>
              <a:cxn ang="0">
                <a:pos x="389553" y="0"/>
              </a:cxn>
              <a:cxn ang="0">
                <a:pos x="415698" y="250495"/>
              </a:cxn>
              <a:cxn ang="0">
                <a:pos x="384324" y="437707"/>
              </a:cxn>
              <a:cxn ang="0">
                <a:pos x="423541" y="250495"/>
              </a:cxn>
              <a:cxn ang="0">
                <a:pos x="627469" y="76466"/>
              </a:cxn>
              <a:cxn ang="0">
                <a:pos x="499360" y="284773"/>
              </a:cxn>
              <a:cxn ang="0">
                <a:pos x="551650" y="334872"/>
              </a:cxn>
              <a:cxn ang="0">
                <a:pos x="635312" y="81740"/>
              </a:cxn>
              <a:cxn ang="0">
                <a:pos x="386939" y="453528"/>
              </a:cxn>
              <a:cxn ang="0">
                <a:pos x="402626" y="474622"/>
              </a:cxn>
              <a:cxn ang="0">
                <a:pos x="394782" y="477259"/>
              </a:cxn>
              <a:cxn ang="0">
                <a:pos x="384324" y="477259"/>
              </a:cxn>
              <a:cxn ang="0">
                <a:pos x="379096" y="479896"/>
              </a:cxn>
              <a:cxn ang="0">
                <a:pos x="376481" y="477259"/>
              </a:cxn>
              <a:cxn ang="0">
                <a:pos x="368638" y="479896"/>
              </a:cxn>
              <a:cxn ang="0">
                <a:pos x="366023" y="479896"/>
              </a:cxn>
              <a:cxn ang="0">
                <a:pos x="368638" y="464075"/>
              </a:cxn>
              <a:cxn ang="0">
                <a:pos x="347722" y="469348"/>
              </a:cxn>
              <a:cxn ang="0">
                <a:pos x="368638" y="453528"/>
              </a:cxn>
              <a:cxn ang="0">
                <a:pos x="342493" y="250495"/>
              </a:cxn>
              <a:cxn ang="0">
                <a:pos x="415698" y="250495"/>
              </a:cxn>
              <a:cxn ang="0">
                <a:pos x="342493" y="250495"/>
              </a:cxn>
              <a:cxn ang="0">
                <a:pos x="384324" y="453528"/>
              </a:cxn>
              <a:cxn ang="0">
                <a:pos x="554264" y="340146"/>
              </a:cxn>
              <a:cxn ang="0">
                <a:pos x="384324" y="453528"/>
              </a:cxn>
            </a:cxnLst>
            <a:rect l="l" t="t" r="r" b="b"/>
            <a:pathLst>
              <a:path w="290" h="182">
                <a:moveTo>
                  <a:pt x="78" y="130"/>
                </a:moveTo>
                <a:cubicBezTo>
                  <a:pt x="78" y="130"/>
                  <a:pt x="78" y="130"/>
                  <a:pt x="78" y="130"/>
                </a:cubicBezTo>
                <a:cubicBezTo>
                  <a:pt x="0" y="79"/>
                  <a:pt x="0" y="79"/>
                  <a:pt x="0" y="79"/>
                </a:cubicBezTo>
                <a:cubicBezTo>
                  <a:pt x="12" y="59"/>
                  <a:pt x="29" y="43"/>
                  <a:pt x="48" y="30"/>
                </a:cubicBezTo>
                <a:cubicBezTo>
                  <a:pt x="99" y="109"/>
                  <a:pt x="99" y="109"/>
                  <a:pt x="99" y="109"/>
                </a:cubicBezTo>
                <a:cubicBezTo>
                  <a:pt x="92" y="114"/>
                  <a:pt x="86" y="121"/>
                  <a:pt x="80" y="128"/>
                </a:cubicBezTo>
                <a:cubicBezTo>
                  <a:pt x="137" y="165"/>
                  <a:pt x="137" y="165"/>
                  <a:pt x="137" y="165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100" y="108"/>
                  <a:pt x="101" y="107"/>
                  <a:pt x="102" y="107"/>
                </a:cubicBezTo>
                <a:cubicBezTo>
                  <a:pt x="50" y="28"/>
                  <a:pt x="50" y="28"/>
                  <a:pt x="50" y="28"/>
                </a:cubicBezTo>
                <a:cubicBezTo>
                  <a:pt x="68" y="17"/>
                  <a:pt x="89" y="8"/>
                  <a:pt x="110" y="4"/>
                </a:cubicBezTo>
                <a:cubicBezTo>
                  <a:pt x="128" y="96"/>
                  <a:pt x="128" y="96"/>
                  <a:pt x="128" y="96"/>
                </a:cubicBezTo>
                <a:cubicBezTo>
                  <a:pt x="118" y="98"/>
                  <a:pt x="110" y="102"/>
                  <a:pt x="102" y="107"/>
                </a:cubicBezTo>
                <a:cubicBezTo>
                  <a:pt x="142" y="167"/>
                  <a:pt x="142" y="167"/>
                  <a:pt x="142" y="167"/>
                </a:cubicBezTo>
                <a:cubicBezTo>
                  <a:pt x="128" y="96"/>
                  <a:pt x="128" y="96"/>
                  <a:pt x="128" y="96"/>
                </a:cubicBezTo>
                <a:cubicBezTo>
                  <a:pt x="129" y="95"/>
                  <a:pt x="130" y="95"/>
                  <a:pt x="131" y="95"/>
                </a:cubicBezTo>
                <a:cubicBezTo>
                  <a:pt x="113" y="3"/>
                  <a:pt x="113" y="3"/>
                  <a:pt x="113" y="3"/>
                </a:cubicBezTo>
                <a:cubicBezTo>
                  <a:pt x="125" y="1"/>
                  <a:pt x="137" y="0"/>
                  <a:pt x="149" y="0"/>
                </a:cubicBezTo>
                <a:cubicBezTo>
                  <a:pt x="159" y="1"/>
                  <a:pt x="169" y="2"/>
                  <a:pt x="179" y="4"/>
                </a:cubicBezTo>
                <a:cubicBezTo>
                  <a:pt x="159" y="95"/>
                  <a:pt x="159" y="95"/>
                  <a:pt x="159" y="95"/>
                </a:cubicBezTo>
                <a:cubicBezTo>
                  <a:pt x="160" y="95"/>
                  <a:pt x="161" y="95"/>
                  <a:pt x="162" y="95"/>
                </a:cubicBezTo>
                <a:cubicBezTo>
                  <a:pt x="147" y="166"/>
                  <a:pt x="147" y="166"/>
                  <a:pt x="147" y="166"/>
                </a:cubicBezTo>
                <a:cubicBezTo>
                  <a:pt x="188" y="106"/>
                  <a:pt x="188" y="106"/>
                  <a:pt x="188" y="106"/>
                </a:cubicBezTo>
                <a:cubicBezTo>
                  <a:pt x="180" y="101"/>
                  <a:pt x="172" y="97"/>
                  <a:pt x="162" y="95"/>
                </a:cubicBezTo>
                <a:cubicBezTo>
                  <a:pt x="182" y="4"/>
                  <a:pt x="182" y="4"/>
                  <a:pt x="182" y="4"/>
                </a:cubicBezTo>
                <a:cubicBezTo>
                  <a:pt x="203" y="9"/>
                  <a:pt x="223" y="17"/>
                  <a:pt x="240" y="29"/>
                </a:cubicBezTo>
                <a:cubicBezTo>
                  <a:pt x="188" y="106"/>
                  <a:pt x="188" y="106"/>
                  <a:pt x="188" y="106"/>
                </a:cubicBezTo>
                <a:cubicBezTo>
                  <a:pt x="189" y="106"/>
                  <a:pt x="190" y="107"/>
                  <a:pt x="191" y="108"/>
                </a:cubicBezTo>
                <a:cubicBezTo>
                  <a:pt x="152" y="166"/>
                  <a:pt x="152" y="166"/>
                  <a:pt x="152" y="166"/>
                </a:cubicBezTo>
                <a:cubicBezTo>
                  <a:pt x="211" y="127"/>
                  <a:pt x="211" y="127"/>
                  <a:pt x="211" y="127"/>
                </a:cubicBezTo>
                <a:cubicBezTo>
                  <a:pt x="205" y="119"/>
                  <a:pt x="198" y="113"/>
                  <a:pt x="191" y="108"/>
                </a:cubicBezTo>
                <a:cubicBezTo>
                  <a:pt x="243" y="31"/>
                  <a:pt x="243" y="31"/>
                  <a:pt x="243" y="31"/>
                </a:cubicBezTo>
                <a:cubicBezTo>
                  <a:pt x="261" y="43"/>
                  <a:pt x="277" y="59"/>
                  <a:pt x="290" y="78"/>
                </a:cubicBezTo>
                <a:cubicBezTo>
                  <a:pt x="148" y="172"/>
                  <a:pt x="148" y="172"/>
                  <a:pt x="148" y="172"/>
                </a:cubicBezTo>
                <a:cubicBezTo>
                  <a:pt x="156" y="178"/>
                  <a:pt x="156" y="178"/>
                  <a:pt x="156" y="178"/>
                </a:cubicBezTo>
                <a:cubicBezTo>
                  <a:pt x="155" y="179"/>
                  <a:pt x="155" y="179"/>
                  <a:pt x="154" y="180"/>
                </a:cubicBezTo>
                <a:cubicBezTo>
                  <a:pt x="148" y="176"/>
                  <a:pt x="148" y="176"/>
                  <a:pt x="148" y="176"/>
                </a:cubicBezTo>
                <a:cubicBezTo>
                  <a:pt x="151" y="181"/>
                  <a:pt x="151" y="181"/>
                  <a:pt x="151" y="181"/>
                </a:cubicBezTo>
                <a:cubicBezTo>
                  <a:pt x="150" y="182"/>
                  <a:pt x="149" y="182"/>
                  <a:pt x="148" y="182"/>
                </a:cubicBezTo>
                <a:cubicBezTo>
                  <a:pt x="147" y="181"/>
                  <a:pt x="147" y="181"/>
                  <a:pt x="147" y="181"/>
                </a:cubicBezTo>
                <a:cubicBezTo>
                  <a:pt x="148" y="182"/>
                  <a:pt x="148" y="182"/>
                  <a:pt x="148" y="182"/>
                </a:cubicBezTo>
                <a:cubicBezTo>
                  <a:pt x="147" y="182"/>
                  <a:pt x="146" y="182"/>
                  <a:pt x="145" y="182"/>
                </a:cubicBezTo>
                <a:cubicBezTo>
                  <a:pt x="145" y="182"/>
                  <a:pt x="145" y="182"/>
                  <a:pt x="145" y="182"/>
                </a:cubicBezTo>
                <a:cubicBezTo>
                  <a:pt x="144" y="181"/>
                  <a:pt x="144" y="181"/>
                  <a:pt x="144" y="181"/>
                </a:cubicBezTo>
                <a:cubicBezTo>
                  <a:pt x="144" y="182"/>
                  <a:pt x="144" y="182"/>
                  <a:pt x="144" y="182"/>
                </a:cubicBezTo>
                <a:cubicBezTo>
                  <a:pt x="143" y="182"/>
                  <a:pt x="142" y="182"/>
                  <a:pt x="141" y="182"/>
                </a:cubicBezTo>
                <a:cubicBezTo>
                  <a:pt x="141" y="181"/>
                  <a:pt x="141" y="181"/>
                  <a:pt x="141" y="181"/>
                </a:cubicBezTo>
                <a:cubicBezTo>
                  <a:pt x="140" y="182"/>
                  <a:pt x="140" y="182"/>
                  <a:pt x="140" y="182"/>
                </a:cubicBezTo>
                <a:cubicBezTo>
                  <a:pt x="139" y="182"/>
                  <a:pt x="138" y="181"/>
                  <a:pt x="138" y="181"/>
                </a:cubicBezTo>
                <a:cubicBezTo>
                  <a:pt x="141" y="176"/>
                  <a:pt x="141" y="176"/>
                  <a:pt x="141" y="176"/>
                </a:cubicBezTo>
                <a:cubicBezTo>
                  <a:pt x="135" y="180"/>
                  <a:pt x="135" y="180"/>
                  <a:pt x="135" y="180"/>
                </a:cubicBezTo>
                <a:cubicBezTo>
                  <a:pt x="134" y="179"/>
                  <a:pt x="134" y="179"/>
                  <a:pt x="133" y="178"/>
                </a:cubicBezTo>
                <a:cubicBezTo>
                  <a:pt x="141" y="172"/>
                  <a:pt x="141" y="172"/>
                  <a:pt x="141" y="172"/>
                </a:cubicBezTo>
                <a:cubicBezTo>
                  <a:pt x="141" y="172"/>
                  <a:pt x="141" y="172"/>
                  <a:pt x="141" y="172"/>
                </a:cubicBezTo>
                <a:cubicBezTo>
                  <a:pt x="78" y="130"/>
                  <a:pt x="78" y="130"/>
                  <a:pt x="78" y="130"/>
                </a:cubicBezTo>
                <a:close/>
                <a:moveTo>
                  <a:pt x="131" y="95"/>
                </a:moveTo>
                <a:cubicBezTo>
                  <a:pt x="144" y="166"/>
                  <a:pt x="144" y="166"/>
                  <a:pt x="144" y="166"/>
                </a:cubicBezTo>
                <a:cubicBezTo>
                  <a:pt x="159" y="95"/>
                  <a:pt x="159" y="95"/>
                  <a:pt x="159" y="95"/>
                </a:cubicBezTo>
                <a:cubicBezTo>
                  <a:pt x="155" y="94"/>
                  <a:pt x="150" y="94"/>
                  <a:pt x="146" y="94"/>
                </a:cubicBezTo>
                <a:cubicBezTo>
                  <a:pt x="141" y="94"/>
                  <a:pt x="136" y="94"/>
                  <a:pt x="131" y="95"/>
                </a:cubicBezTo>
                <a:close/>
                <a:moveTo>
                  <a:pt x="147" y="172"/>
                </a:moveTo>
                <a:cubicBezTo>
                  <a:pt x="147" y="172"/>
                  <a:pt x="147" y="172"/>
                  <a:pt x="147" y="172"/>
                </a:cubicBezTo>
                <a:cubicBezTo>
                  <a:pt x="148" y="172"/>
                  <a:pt x="148" y="172"/>
                  <a:pt x="148" y="172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2" y="129"/>
                  <a:pt x="212" y="129"/>
                  <a:pt x="212" y="129"/>
                </a:cubicBezTo>
                <a:lnTo>
                  <a:pt x="147" y="172"/>
                </a:lnTo>
                <a:close/>
              </a:path>
            </a:pathLst>
          </a:custGeom>
          <a:solidFill>
            <a:srgbClr val="1A4732"/>
          </a:solidFill>
          <a:ln>
            <a:noFill/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latin typeface="UUS UN INCHIKE" pitchFamily="18" charset="0"/>
              <a:ea typeface="华文细黑" panose="02010600040101010101" pitchFamily="2" charset="-122"/>
              <a:sym typeface="UUS UN INCHIKE" pitchFamily="18" charset="0"/>
            </a:endParaRPr>
          </a:p>
        </p:txBody>
      </p:sp>
      <p:cxnSp>
        <p:nvCxnSpPr>
          <p:cNvPr id="3076" name="直接连接符 4"/>
          <p:cNvCxnSpPr/>
          <p:nvPr/>
        </p:nvCxnSpPr>
        <p:spPr>
          <a:xfrm>
            <a:off x="982662" y="3835400"/>
            <a:ext cx="10226675" cy="0"/>
          </a:xfrm>
          <a:prstGeom prst="line">
            <a:avLst/>
          </a:prstGeom>
          <a:ln>
            <a:solidFill>
              <a:srgbClr val="1A473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077" name="Group 4"/>
          <p:cNvGrpSpPr>
            <a:grpSpLocks noChangeAspect="1"/>
          </p:cNvGrpSpPr>
          <p:nvPr/>
        </p:nvGrpSpPr>
        <p:grpSpPr>
          <a:xfrm>
            <a:off x="3871119" y="3022600"/>
            <a:ext cx="638175" cy="590550"/>
            <a:chOff x="3640" y="1974"/>
            <a:chExt cx="402" cy="372"/>
          </a:xfrm>
        </p:grpSpPr>
        <p:sp>
          <p:nvSpPr>
            <p:cNvPr id="3078" name="Freeform 5"/>
            <p:cNvSpPr>
              <a:spLocks noEditPoints="1"/>
            </p:cNvSpPr>
            <p:nvPr/>
          </p:nvSpPr>
          <p:spPr>
            <a:xfrm>
              <a:off x="3640" y="1974"/>
              <a:ext cx="373" cy="372"/>
            </a:xfrm>
            <a:custGeom>
              <a:cxnLst>
                <a:cxn ang="0">
                  <a:pos x="972" y="580"/>
                </a:cxn>
                <a:cxn ang="0">
                  <a:pos x="1614" y="897"/>
                </a:cxn>
                <a:cxn ang="0">
                  <a:pos x="180" y="897"/>
                </a:cxn>
                <a:cxn ang="0">
                  <a:pos x="810" y="580"/>
                </a:cxn>
                <a:cxn ang="0">
                  <a:pos x="810" y="580"/>
                </a:cxn>
                <a:cxn ang="0">
                  <a:pos x="892" y="494"/>
                </a:cxn>
                <a:cxn ang="0">
                  <a:pos x="972" y="580"/>
                </a:cxn>
                <a:cxn ang="0">
                  <a:pos x="972" y="580"/>
                </a:cxn>
                <a:cxn ang="0">
                  <a:pos x="433" y="0"/>
                </a:cxn>
                <a:cxn ang="0">
                  <a:pos x="433" y="57"/>
                </a:cxn>
                <a:cxn ang="0">
                  <a:pos x="226" y="57"/>
                </a:cxn>
                <a:cxn ang="0">
                  <a:pos x="28" y="247"/>
                </a:cxn>
                <a:cxn ang="0">
                  <a:pos x="28" y="1185"/>
                </a:cxn>
                <a:cxn ang="0">
                  <a:pos x="0" y="1353"/>
                </a:cxn>
                <a:cxn ang="0">
                  <a:pos x="902" y="2143"/>
                </a:cxn>
                <a:cxn ang="0">
                  <a:pos x="1771" y="1550"/>
                </a:cxn>
                <a:cxn ang="0">
                  <a:pos x="2160" y="1008"/>
                </a:cxn>
                <a:cxn ang="0">
                  <a:pos x="2033" y="938"/>
                </a:cxn>
                <a:cxn ang="0">
                  <a:pos x="1783" y="1048"/>
                </a:cxn>
                <a:cxn ang="0">
                  <a:pos x="1783" y="247"/>
                </a:cxn>
                <a:cxn ang="0">
                  <a:pos x="1576" y="57"/>
                </a:cxn>
                <a:cxn ang="0">
                  <a:pos x="1366" y="57"/>
                </a:cxn>
                <a:cxn ang="0">
                  <a:pos x="1366" y="0"/>
                </a:cxn>
                <a:cxn ang="0">
                  <a:pos x="1366" y="0"/>
                </a:cxn>
                <a:cxn ang="0">
                  <a:pos x="1366" y="168"/>
                </a:cxn>
                <a:cxn ang="0">
                  <a:pos x="1366" y="168"/>
                </a:cxn>
                <a:cxn ang="0">
                  <a:pos x="1366" y="127"/>
                </a:cxn>
                <a:cxn ang="0">
                  <a:pos x="1576" y="127"/>
                </a:cxn>
                <a:cxn ang="0">
                  <a:pos x="1701" y="247"/>
                </a:cxn>
                <a:cxn ang="0">
                  <a:pos x="1701" y="1065"/>
                </a:cxn>
                <a:cxn ang="0">
                  <a:pos x="98" y="1065"/>
                </a:cxn>
                <a:cxn ang="0">
                  <a:pos x="98" y="247"/>
                </a:cxn>
                <a:cxn ang="0">
                  <a:pos x="226" y="127"/>
                </a:cxn>
                <a:cxn ang="0">
                  <a:pos x="433" y="127"/>
                </a:cxn>
                <a:cxn ang="0">
                  <a:pos x="433" y="168"/>
                </a:cxn>
                <a:cxn ang="0">
                  <a:pos x="433" y="168"/>
                </a:cxn>
                <a:cxn ang="0">
                  <a:pos x="433" y="0"/>
                </a:cxn>
              </a:cxnLst>
              <a:rect l="l" t="t" r="r" b="b"/>
              <a:pathLst>
                <a:path w="155" h="155">
                  <a:moveTo>
                    <a:pt x="70" y="42"/>
                  </a:moveTo>
                  <a:cubicBezTo>
                    <a:pt x="89" y="43"/>
                    <a:pt x="106" y="52"/>
                    <a:pt x="116" y="65"/>
                  </a:cubicBezTo>
                  <a:cubicBezTo>
                    <a:pt x="13" y="65"/>
                    <a:pt x="13" y="65"/>
                    <a:pt x="13" y="65"/>
                  </a:cubicBezTo>
                  <a:cubicBezTo>
                    <a:pt x="23" y="52"/>
                    <a:pt x="39" y="44"/>
                    <a:pt x="58" y="42"/>
                  </a:cubicBezTo>
                  <a:cubicBezTo>
                    <a:pt x="58" y="42"/>
                    <a:pt x="58" y="42"/>
                    <a:pt x="58" y="42"/>
                  </a:cubicBezTo>
                  <a:cubicBezTo>
                    <a:pt x="58" y="39"/>
                    <a:pt x="61" y="36"/>
                    <a:pt x="64" y="36"/>
                  </a:cubicBezTo>
                  <a:cubicBezTo>
                    <a:pt x="67" y="36"/>
                    <a:pt x="70" y="39"/>
                    <a:pt x="70" y="42"/>
                  </a:cubicBezTo>
                  <a:cubicBezTo>
                    <a:pt x="70" y="42"/>
                    <a:pt x="70" y="42"/>
                    <a:pt x="70" y="42"/>
                  </a:cubicBezTo>
                  <a:close/>
                  <a:moveTo>
                    <a:pt x="31" y="0"/>
                  </a:moveTo>
                  <a:cubicBezTo>
                    <a:pt x="31" y="4"/>
                    <a:pt x="31" y="4"/>
                    <a:pt x="31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8" y="4"/>
                    <a:pt x="2" y="10"/>
                    <a:pt x="2" y="18"/>
                  </a:cubicBezTo>
                  <a:cubicBezTo>
                    <a:pt x="2" y="86"/>
                    <a:pt x="2" y="86"/>
                    <a:pt x="2" y="86"/>
                  </a:cubicBezTo>
                  <a:cubicBezTo>
                    <a:pt x="1" y="90"/>
                    <a:pt x="0" y="94"/>
                    <a:pt x="0" y="98"/>
                  </a:cubicBezTo>
                  <a:cubicBezTo>
                    <a:pt x="0" y="130"/>
                    <a:pt x="29" y="155"/>
                    <a:pt x="65" y="155"/>
                  </a:cubicBezTo>
                  <a:cubicBezTo>
                    <a:pt x="95" y="155"/>
                    <a:pt x="120" y="136"/>
                    <a:pt x="127" y="112"/>
                  </a:cubicBezTo>
                  <a:cubicBezTo>
                    <a:pt x="155" y="73"/>
                    <a:pt x="155" y="73"/>
                    <a:pt x="155" y="73"/>
                  </a:cubicBezTo>
                  <a:cubicBezTo>
                    <a:pt x="146" y="68"/>
                    <a:pt x="146" y="68"/>
                    <a:pt x="146" y="68"/>
                  </a:cubicBezTo>
                  <a:cubicBezTo>
                    <a:pt x="128" y="76"/>
                    <a:pt x="128" y="76"/>
                    <a:pt x="128" y="76"/>
                  </a:cubicBezTo>
                  <a:cubicBezTo>
                    <a:pt x="128" y="18"/>
                    <a:pt x="128" y="18"/>
                    <a:pt x="128" y="18"/>
                  </a:cubicBezTo>
                  <a:cubicBezTo>
                    <a:pt x="128" y="10"/>
                    <a:pt x="121" y="4"/>
                    <a:pt x="113" y="4"/>
                  </a:cubicBezTo>
                  <a:cubicBezTo>
                    <a:pt x="98" y="4"/>
                    <a:pt x="98" y="4"/>
                    <a:pt x="98" y="4"/>
                  </a:cubicBezTo>
                  <a:cubicBezTo>
                    <a:pt x="98" y="0"/>
                    <a:pt x="98" y="0"/>
                    <a:pt x="98" y="0"/>
                  </a:cubicBezTo>
                  <a:cubicBezTo>
                    <a:pt x="98" y="0"/>
                    <a:pt x="98" y="0"/>
                    <a:pt x="98" y="0"/>
                  </a:cubicBezTo>
                  <a:cubicBezTo>
                    <a:pt x="98" y="12"/>
                    <a:pt x="98" y="12"/>
                    <a:pt x="98" y="12"/>
                  </a:cubicBezTo>
                  <a:cubicBezTo>
                    <a:pt x="98" y="12"/>
                    <a:pt x="98" y="12"/>
                    <a:pt x="98" y="12"/>
                  </a:cubicBezTo>
                  <a:cubicBezTo>
                    <a:pt x="98" y="9"/>
                    <a:pt x="98" y="9"/>
                    <a:pt x="98" y="9"/>
                  </a:cubicBezTo>
                  <a:cubicBezTo>
                    <a:pt x="113" y="9"/>
                    <a:pt x="113" y="9"/>
                    <a:pt x="113" y="9"/>
                  </a:cubicBezTo>
                  <a:cubicBezTo>
                    <a:pt x="118" y="9"/>
                    <a:pt x="122" y="13"/>
                    <a:pt x="122" y="18"/>
                  </a:cubicBezTo>
                  <a:cubicBezTo>
                    <a:pt x="122" y="77"/>
                    <a:pt x="122" y="77"/>
                    <a:pt x="122" y="77"/>
                  </a:cubicBezTo>
                  <a:cubicBezTo>
                    <a:pt x="7" y="77"/>
                    <a:pt x="7" y="77"/>
                    <a:pt x="7" y="77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7" y="13"/>
                    <a:pt x="11" y="9"/>
                    <a:pt x="16" y="9"/>
                  </a:cubicBezTo>
                  <a:cubicBezTo>
                    <a:pt x="31" y="9"/>
                    <a:pt x="31" y="9"/>
                    <a:pt x="31" y="9"/>
                  </a:cubicBezTo>
                  <a:cubicBezTo>
                    <a:pt x="31" y="12"/>
                    <a:pt x="31" y="12"/>
                    <a:pt x="31" y="12"/>
                  </a:cubicBezTo>
                  <a:cubicBezTo>
                    <a:pt x="31" y="12"/>
                    <a:pt x="31" y="12"/>
                    <a:pt x="31" y="12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rgbClr val="1A4732"/>
            </a:solidFill>
            <a:ln>
              <a:noFill/>
              <a:round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/>
            </a:p>
          </p:txBody>
        </p:sp>
        <p:sp>
          <p:nvSpPr>
            <p:cNvPr id="3079" name="Rectangle 6"/>
            <p:cNvSpPr/>
            <p:nvPr/>
          </p:nvSpPr>
          <p:spPr>
            <a:xfrm>
              <a:off x="3715" y="1974"/>
              <a:ext cx="161" cy="28"/>
            </a:xfrm>
            <a:prstGeom prst="rect">
              <a:avLst/>
            </a:prstGeom>
            <a:solidFill>
              <a:srgbClr val="333300"/>
            </a:solidFill>
            <a:ln>
              <a:noFill/>
              <a:miter lim="800000"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/>
            </a:p>
          </p:txBody>
        </p:sp>
        <p:sp>
          <p:nvSpPr>
            <p:cNvPr id="3080" name="Freeform 7"/>
            <p:cNvSpPr>
              <a:spLocks noEditPoints="1"/>
            </p:cNvSpPr>
            <p:nvPr/>
          </p:nvSpPr>
          <p:spPr>
            <a:xfrm>
              <a:off x="3737" y="2185"/>
              <a:ext cx="113" cy="108"/>
            </a:xfrm>
            <a:custGeom>
              <a:cxnLst>
                <a:cxn ang="0">
                  <a:pos x="317" y="0"/>
                </a:cxn>
                <a:cxn ang="0">
                  <a:pos x="456" y="127"/>
                </a:cxn>
                <a:cxn ang="0">
                  <a:pos x="456" y="139"/>
                </a:cxn>
                <a:cxn ang="0">
                  <a:pos x="456" y="139"/>
                </a:cxn>
                <a:cxn ang="0">
                  <a:pos x="625" y="218"/>
                </a:cxn>
                <a:cxn ang="0">
                  <a:pos x="543" y="386"/>
                </a:cxn>
                <a:cxn ang="0">
                  <a:pos x="526" y="386"/>
                </a:cxn>
                <a:cxn ang="0">
                  <a:pos x="543" y="403"/>
                </a:cxn>
                <a:cxn ang="0">
                  <a:pos x="514" y="580"/>
                </a:cxn>
                <a:cxn ang="0">
                  <a:pos x="334" y="552"/>
                </a:cxn>
                <a:cxn ang="0">
                  <a:pos x="317" y="542"/>
                </a:cxn>
                <a:cxn ang="0">
                  <a:pos x="317" y="552"/>
                </a:cxn>
                <a:cxn ang="0">
                  <a:pos x="139" y="580"/>
                </a:cxn>
                <a:cxn ang="0">
                  <a:pos x="98" y="403"/>
                </a:cxn>
                <a:cxn ang="0">
                  <a:pos x="110" y="386"/>
                </a:cxn>
                <a:cxn ang="0">
                  <a:pos x="98" y="386"/>
                </a:cxn>
                <a:cxn ang="0">
                  <a:pos x="12" y="218"/>
                </a:cxn>
                <a:cxn ang="0">
                  <a:pos x="180" y="139"/>
                </a:cxn>
                <a:cxn ang="0">
                  <a:pos x="197" y="139"/>
                </a:cxn>
                <a:cxn ang="0">
                  <a:pos x="197" y="127"/>
                </a:cxn>
                <a:cxn ang="0">
                  <a:pos x="317" y="0"/>
                </a:cxn>
                <a:cxn ang="0">
                  <a:pos x="317" y="276"/>
                </a:cxn>
                <a:cxn ang="0">
                  <a:pos x="276" y="316"/>
                </a:cxn>
                <a:cxn ang="0">
                  <a:pos x="317" y="357"/>
                </a:cxn>
                <a:cxn ang="0">
                  <a:pos x="363" y="316"/>
                </a:cxn>
                <a:cxn ang="0">
                  <a:pos x="317" y="276"/>
                </a:cxn>
                <a:cxn ang="0">
                  <a:pos x="375" y="386"/>
                </a:cxn>
                <a:cxn ang="0">
                  <a:pos x="363" y="403"/>
                </a:cxn>
                <a:cxn ang="0">
                  <a:pos x="375" y="427"/>
                </a:cxn>
                <a:cxn ang="0">
                  <a:pos x="403" y="403"/>
                </a:cxn>
                <a:cxn ang="0">
                  <a:pos x="375" y="386"/>
                </a:cxn>
                <a:cxn ang="0">
                  <a:pos x="218" y="276"/>
                </a:cxn>
                <a:cxn ang="0">
                  <a:pos x="209" y="288"/>
                </a:cxn>
                <a:cxn ang="0">
                  <a:pos x="218" y="304"/>
                </a:cxn>
                <a:cxn ang="0">
                  <a:pos x="247" y="288"/>
                </a:cxn>
                <a:cxn ang="0">
                  <a:pos x="218" y="276"/>
                </a:cxn>
                <a:cxn ang="0">
                  <a:pos x="415" y="276"/>
                </a:cxn>
                <a:cxn ang="0">
                  <a:pos x="403" y="288"/>
                </a:cxn>
                <a:cxn ang="0">
                  <a:pos x="415" y="304"/>
                </a:cxn>
                <a:cxn ang="0">
                  <a:pos x="432" y="288"/>
                </a:cxn>
                <a:cxn ang="0">
                  <a:pos x="415" y="276"/>
                </a:cxn>
                <a:cxn ang="0">
                  <a:pos x="317" y="196"/>
                </a:cxn>
                <a:cxn ang="0">
                  <a:pos x="305" y="206"/>
                </a:cxn>
                <a:cxn ang="0">
                  <a:pos x="317" y="235"/>
                </a:cxn>
                <a:cxn ang="0">
                  <a:pos x="334" y="206"/>
                </a:cxn>
                <a:cxn ang="0">
                  <a:pos x="317" y="196"/>
                </a:cxn>
                <a:cxn ang="0">
                  <a:pos x="266" y="386"/>
                </a:cxn>
                <a:cxn ang="0">
                  <a:pos x="238" y="403"/>
                </a:cxn>
                <a:cxn ang="0">
                  <a:pos x="266" y="415"/>
                </a:cxn>
                <a:cxn ang="0">
                  <a:pos x="276" y="403"/>
                </a:cxn>
                <a:cxn ang="0">
                  <a:pos x="266" y="386"/>
                </a:cxn>
                <a:cxn ang="0">
                  <a:pos x="375" y="247"/>
                </a:cxn>
                <a:cxn ang="0">
                  <a:pos x="317" y="264"/>
                </a:cxn>
                <a:cxn ang="0">
                  <a:pos x="266" y="247"/>
                </a:cxn>
                <a:cxn ang="0">
                  <a:pos x="266" y="304"/>
                </a:cxn>
                <a:cxn ang="0">
                  <a:pos x="238" y="345"/>
                </a:cxn>
                <a:cxn ang="0">
                  <a:pos x="276" y="374"/>
                </a:cxn>
                <a:cxn ang="0">
                  <a:pos x="317" y="415"/>
                </a:cxn>
                <a:cxn ang="0">
                  <a:pos x="363" y="374"/>
                </a:cxn>
                <a:cxn ang="0">
                  <a:pos x="403" y="345"/>
                </a:cxn>
                <a:cxn ang="0">
                  <a:pos x="375" y="304"/>
                </a:cxn>
                <a:cxn ang="0">
                  <a:pos x="375" y="247"/>
                </a:cxn>
              </a:cxnLst>
              <a:rect l="l" t="t" r="r" b="b"/>
              <a:pathLst>
                <a:path w="47" h="45">
                  <a:moveTo>
                    <a:pt x="23" y="0"/>
                  </a:moveTo>
                  <a:cubicBezTo>
                    <a:pt x="29" y="0"/>
                    <a:pt x="33" y="4"/>
                    <a:pt x="33" y="9"/>
                  </a:cubicBezTo>
                  <a:cubicBezTo>
                    <a:pt x="33" y="10"/>
                    <a:pt x="33" y="10"/>
                    <a:pt x="33" y="10"/>
                  </a:cubicBezTo>
                  <a:cubicBezTo>
                    <a:pt x="33" y="10"/>
                    <a:pt x="33" y="10"/>
                    <a:pt x="33" y="10"/>
                  </a:cubicBezTo>
                  <a:cubicBezTo>
                    <a:pt x="38" y="8"/>
                    <a:pt x="43" y="11"/>
                    <a:pt x="45" y="16"/>
                  </a:cubicBezTo>
                  <a:cubicBezTo>
                    <a:pt x="47" y="21"/>
                    <a:pt x="44" y="26"/>
                    <a:pt x="39" y="28"/>
                  </a:cubicBezTo>
                  <a:cubicBezTo>
                    <a:pt x="39" y="28"/>
                    <a:pt x="38" y="28"/>
                    <a:pt x="38" y="28"/>
                  </a:cubicBezTo>
                  <a:cubicBezTo>
                    <a:pt x="38" y="28"/>
                    <a:pt x="39" y="29"/>
                    <a:pt x="39" y="29"/>
                  </a:cubicBezTo>
                  <a:cubicBezTo>
                    <a:pt x="42" y="33"/>
                    <a:pt x="41" y="39"/>
                    <a:pt x="37" y="42"/>
                  </a:cubicBezTo>
                  <a:cubicBezTo>
                    <a:pt x="33" y="45"/>
                    <a:pt x="27" y="44"/>
                    <a:pt x="24" y="40"/>
                  </a:cubicBezTo>
                  <a:cubicBezTo>
                    <a:pt x="23" y="40"/>
                    <a:pt x="23" y="39"/>
                    <a:pt x="23" y="39"/>
                  </a:cubicBezTo>
                  <a:cubicBezTo>
                    <a:pt x="23" y="39"/>
                    <a:pt x="23" y="39"/>
                    <a:pt x="23" y="40"/>
                  </a:cubicBezTo>
                  <a:cubicBezTo>
                    <a:pt x="20" y="44"/>
                    <a:pt x="14" y="45"/>
                    <a:pt x="10" y="42"/>
                  </a:cubicBezTo>
                  <a:cubicBezTo>
                    <a:pt x="5" y="39"/>
                    <a:pt x="4" y="33"/>
                    <a:pt x="7" y="29"/>
                  </a:cubicBezTo>
                  <a:cubicBezTo>
                    <a:pt x="8" y="28"/>
                    <a:pt x="8" y="28"/>
                    <a:pt x="8" y="28"/>
                  </a:cubicBezTo>
                  <a:cubicBezTo>
                    <a:pt x="8" y="28"/>
                    <a:pt x="8" y="28"/>
                    <a:pt x="7" y="28"/>
                  </a:cubicBezTo>
                  <a:cubicBezTo>
                    <a:pt x="2" y="26"/>
                    <a:pt x="0" y="21"/>
                    <a:pt x="1" y="16"/>
                  </a:cubicBezTo>
                  <a:cubicBezTo>
                    <a:pt x="3" y="11"/>
                    <a:pt x="8" y="8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9"/>
                  </a:cubicBezTo>
                  <a:cubicBezTo>
                    <a:pt x="14" y="4"/>
                    <a:pt x="18" y="0"/>
                    <a:pt x="23" y="0"/>
                  </a:cubicBezTo>
                  <a:close/>
                  <a:moveTo>
                    <a:pt x="23" y="20"/>
                  </a:moveTo>
                  <a:cubicBezTo>
                    <a:pt x="22" y="20"/>
                    <a:pt x="20" y="22"/>
                    <a:pt x="20" y="23"/>
                  </a:cubicBezTo>
                  <a:cubicBezTo>
                    <a:pt x="20" y="24"/>
                    <a:pt x="22" y="26"/>
                    <a:pt x="23" y="26"/>
                  </a:cubicBezTo>
                  <a:cubicBezTo>
                    <a:pt x="24" y="26"/>
                    <a:pt x="26" y="24"/>
                    <a:pt x="26" y="23"/>
                  </a:cubicBezTo>
                  <a:cubicBezTo>
                    <a:pt x="26" y="22"/>
                    <a:pt x="24" y="20"/>
                    <a:pt x="23" y="20"/>
                  </a:cubicBezTo>
                  <a:close/>
                  <a:moveTo>
                    <a:pt x="27" y="28"/>
                  </a:moveTo>
                  <a:cubicBezTo>
                    <a:pt x="27" y="28"/>
                    <a:pt x="26" y="29"/>
                    <a:pt x="26" y="29"/>
                  </a:cubicBezTo>
                  <a:cubicBezTo>
                    <a:pt x="26" y="30"/>
                    <a:pt x="27" y="31"/>
                    <a:pt x="27" y="31"/>
                  </a:cubicBezTo>
                  <a:cubicBezTo>
                    <a:pt x="28" y="31"/>
                    <a:pt x="29" y="30"/>
                    <a:pt x="29" y="29"/>
                  </a:cubicBezTo>
                  <a:cubicBezTo>
                    <a:pt x="29" y="29"/>
                    <a:pt x="28" y="28"/>
                    <a:pt x="27" y="28"/>
                  </a:cubicBezTo>
                  <a:close/>
                  <a:moveTo>
                    <a:pt x="16" y="20"/>
                  </a:moveTo>
                  <a:cubicBezTo>
                    <a:pt x="16" y="20"/>
                    <a:pt x="15" y="20"/>
                    <a:pt x="15" y="21"/>
                  </a:cubicBezTo>
                  <a:cubicBezTo>
                    <a:pt x="15" y="22"/>
                    <a:pt x="16" y="22"/>
                    <a:pt x="16" y="22"/>
                  </a:cubicBezTo>
                  <a:cubicBezTo>
                    <a:pt x="17" y="22"/>
                    <a:pt x="18" y="22"/>
                    <a:pt x="18" y="21"/>
                  </a:cubicBezTo>
                  <a:cubicBezTo>
                    <a:pt x="18" y="20"/>
                    <a:pt x="17" y="20"/>
                    <a:pt x="16" y="20"/>
                  </a:cubicBezTo>
                  <a:close/>
                  <a:moveTo>
                    <a:pt x="30" y="20"/>
                  </a:moveTo>
                  <a:cubicBezTo>
                    <a:pt x="29" y="20"/>
                    <a:pt x="29" y="20"/>
                    <a:pt x="29" y="21"/>
                  </a:cubicBezTo>
                  <a:cubicBezTo>
                    <a:pt x="29" y="22"/>
                    <a:pt x="29" y="22"/>
                    <a:pt x="30" y="22"/>
                  </a:cubicBezTo>
                  <a:cubicBezTo>
                    <a:pt x="31" y="22"/>
                    <a:pt x="31" y="22"/>
                    <a:pt x="31" y="21"/>
                  </a:cubicBezTo>
                  <a:cubicBezTo>
                    <a:pt x="31" y="20"/>
                    <a:pt x="31" y="20"/>
                    <a:pt x="30" y="20"/>
                  </a:cubicBezTo>
                  <a:close/>
                  <a:moveTo>
                    <a:pt x="23" y="14"/>
                  </a:moveTo>
                  <a:cubicBezTo>
                    <a:pt x="22" y="14"/>
                    <a:pt x="22" y="15"/>
                    <a:pt x="22" y="15"/>
                  </a:cubicBezTo>
                  <a:cubicBezTo>
                    <a:pt x="22" y="16"/>
                    <a:pt x="22" y="17"/>
                    <a:pt x="23" y="17"/>
                  </a:cubicBezTo>
                  <a:cubicBezTo>
                    <a:pt x="24" y="17"/>
                    <a:pt x="24" y="16"/>
                    <a:pt x="24" y="15"/>
                  </a:cubicBezTo>
                  <a:cubicBezTo>
                    <a:pt x="24" y="15"/>
                    <a:pt x="24" y="14"/>
                    <a:pt x="23" y="14"/>
                  </a:cubicBezTo>
                  <a:close/>
                  <a:moveTo>
                    <a:pt x="19" y="28"/>
                  </a:moveTo>
                  <a:cubicBezTo>
                    <a:pt x="18" y="28"/>
                    <a:pt x="17" y="28"/>
                    <a:pt x="17" y="29"/>
                  </a:cubicBezTo>
                  <a:cubicBezTo>
                    <a:pt x="17" y="30"/>
                    <a:pt x="18" y="30"/>
                    <a:pt x="19" y="30"/>
                  </a:cubicBezTo>
                  <a:cubicBezTo>
                    <a:pt x="19" y="30"/>
                    <a:pt x="20" y="30"/>
                    <a:pt x="20" y="29"/>
                  </a:cubicBezTo>
                  <a:cubicBezTo>
                    <a:pt x="20" y="28"/>
                    <a:pt x="19" y="28"/>
                    <a:pt x="19" y="28"/>
                  </a:cubicBezTo>
                  <a:close/>
                  <a:moveTo>
                    <a:pt x="27" y="18"/>
                  </a:moveTo>
                  <a:cubicBezTo>
                    <a:pt x="26" y="18"/>
                    <a:pt x="25" y="19"/>
                    <a:pt x="23" y="19"/>
                  </a:cubicBezTo>
                  <a:cubicBezTo>
                    <a:pt x="22" y="19"/>
                    <a:pt x="21" y="18"/>
                    <a:pt x="19" y="18"/>
                  </a:cubicBezTo>
                  <a:cubicBezTo>
                    <a:pt x="20" y="19"/>
                    <a:pt x="19" y="20"/>
                    <a:pt x="19" y="22"/>
                  </a:cubicBezTo>
                  <a:cubicBezTo>
                    <a:pt x="19" y="23"/>
                    <a:pt x="18" y="24"/>
                    <a:pt x="17" y="25"/>
                  </a:cubicBezTo>
                  <a:cubicBezTo>
                    <a:pt x="18" y="25"/>
                    <a:pt x="19" y="26"/>
                    <a:pt x="20" y="27"/>
                  </a:cubicBezTo>
                  <a:cubicBezTo>
                    <a:pt x="22" y="27"/>
                    <a:pt x="22" y="28"/>
                    <a:pt x="23" y="30"/>
                  </a:cubicBezTo>
                  <a:cubicBezTo>
                    <a:pt x="24" y="29"/>
                    <a:pt x="25" y="28"/>
                    <a:pt x="26" y="27"/>
                  </a:cubicBezTo>
                  <a:cubicBezTo>
                    <a:pt x="27" y="26"/>
                    <a:pt x="28" y="25"/>
                    <a:pt x="29" y="25"/>
                  </a:cubicBezTo>
                  <a:cubicBezTo>
                    <a:pt x="29" y="24"/>
                    <a:pt x="28" y="23"/>
                    <a:pt x="27" y="22"/>
                  </a:cubicBezTo>
                  <a:cubicBezTo>
                    <a:pt x="27" y="21"/>
                    <a:pt x="27" y="19"/>
                    <a:pt x="27" y="18"/>
                  </a:cubicBezTo>
                  <a:close/>
                </a:path>
              </a:pathLst>
            </a:custGeom>
            <a:solidFill>
              <a:srgbClr val="2D7D38"/>
            </a:solidFill>
            <a:ln>
              <a:noFill/>
              <a:round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/>
            </a:p>
          </p:txBody>
        </p:sp>
        <p:sp>
          <p:nvSpPr>
            <p:cNvPr id="3081" name="Oval 8"/>
            <p:cNvSpPr/>
            <p:nvPr/>
          </p:nvSpPr>
          <p:spPr>
            <a:xfrm>
              <a:off x="3864" y="2224"/>
              <a:ext cx="19" cy="19"/>
            </a:xfrm>
            <a:prstGeom prst="ellipse">
              <a:avLst/>
            </a:prstGeom>
            <a:solidFill>
              <a:srgbClr val="2D7D38"/>
            </a:solidFill>
            <a:ln>
              <a:noFill/>
              <a:miter lim="800000"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/>
            </a:p>
          </p:txBody>
        </p:sp>
        <p:sp>
          <p:nvSpPr>
            <p:cNvPr id="3082" name="Oval 9"/>
            <p:cNvSpPr/>
            <p:nvPr/>
          </p:nvSpPr>
          <p:spPr>
            <a:xfrm>
              <a:off x="3701" y="2224"/>
              <a:ext cx="19" cy="19"/>
            </a:xfrm>
            <a:prstGeom prst="ellipse">
              <a:avLst/>
            </a:prstGeom>
            <a:solidFill>
              <a:srgbClr val="2D7D38"/>
            </a:solidFill>
            <a:ln>
              <a:noFill/>
              <a:miter lim="800000"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/>
            </a:p>
          </p:txBody>
        </p:sp>
        <p:sp>
          <p:nvSpPr>
            <p:cNvPr id="3083" name="Freeform 10"/>
            <p:cNvSpPr/>
            <p:nvPr/>
          </p:nvSpPr>
          <p:spPr>
            <a:xfrm>
              <a:off x="3900" y="2267"/>
              <a:ext cx="142" cy="77"/>
            </a:xfrm>
            <a:custGeom>
              <a:cxnLst>
                <a:cxn ang="0">
                  <a:pos x="811" y="0"/>
                </a:cxn>
                <a:cxn ang="0">
                  <a:pos x="823" y="69"/>
                </a:cxn>
                <a:cxn ang="0">
                  <a:pos x="404" y="445"/>
                </a:cxn>
                <a:cxn ang="0">
                  <a:pos x="0" y="69"/>
                </a:cxn>
                <a:cxn ang="0">
                  <a:pos x="12" y="0"/>
                </a:cxn>
                <a:cxn ang="0">
                  <a:pos x="811" y="0"/>
                </a:cxn>
              </a:cxnLst>
              <a:rect l="l" t="t" r="r" b="b"/>
              <a:pathLst>
                <a:path w="59" h="32">
                  <a:moveTo>
                    <a:pt x="58" y="0"/>
                  </a:moveTo>
                  <a:cubicBezTo>
                    <a:pt x="58" y="2"/>
                    <a:pt x="59" y="3"/>
                    <a:pt x="59" y="5"/>
                  </a:cubicBezTo>
                  <a:cubicBezTo>
                    <a:pt x="59" y="20"/>
                    <a:pt x="46" y="32"/>
                    <a:pt x="29" y="32"/>
                  </a:cubicBezTo>
                  <a:cubicBezTo>
                    <a:pt x="13" y="32"/>
                    <a:pt x="0" y="20"/>
                    <a:pt x="0" y="5"/>
                  </a:cubicBezTo>
                  <a:cubicBezTo>
                    <a:pt x="0" y="3"/>
                    <a:pt x="0" y="2"/>
                    <a:pt x="1" y="0"/>
                  </a:cubicBezTo>
                  <a:lnTo>
                    <a:pt x="58" y="0"/>
                  </a:lnTo>
                  <a:close/>
                </a:path>
              </a:pathLst>
            </a:custGeom>
            <a:solidFill>
              <a:srgbClr val="2D7D38"/>
            </a:solidFill>
            <a:ln>
              <a:noFill/>
              <a:round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/>
            </a:p>
          </p:txBody>
        </p:sp>
      </p:grpSp>
      <p:sp>
        <p:nvSpPr>
          <p:cNvPr id="3084" name="新月形 7"/>
          <p:cNvSpPr/>
          <p:nvPr/>
        </p:nvSpPr>
        <p:spPr>
          <a:xfrm rot="18720000">
            <a:off x="4913313" y="1502825"/>
            <a:ext cx="134938" cy="271462"/>
          </a:xfrm>
          <a:prstGeom prst="moon">
            <a:avLst>
              <a:gd name="adj" fmla="val 50000"/>
            </a:avLst>
          </a:prstGeom>
          <a:solidFill>
            <a:srgbClr val="1A4732"/>
          </a:solidFill>
          <a:ln>
            <a:noFill/>
            <a:miter lim="800000"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3085" name="燕尾形 8"/>
          <p:cNvSpPr/>
          <p:nvPr/>
        </p:nvSpPr>
        <p:spPr>
          <a:xfrm rot="5400000">
            <a:off x="6042026" y="6364287"/>
            <a:ext cx="107950" cy="142875"/>
          </a:xfrm>
          <a:prstGeom prst="chevron">
            <a:avLst>
              <a:gd name="adj" fmla="val 70630"/>
            </a:avLst>
          </a:prstGeom>
          <a:solidFill>
            <a:srgbClr val="1A4732"/>
          </a:solidFill>
          <a:ln>
            <a:noFill/>
            <a:miter lim="800000"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3086" name="燕尾形 22"/>
          <p:cNvSpPr/>
          <p:nvPr/>
        </p:nvSpPr>
        <p:spPr>
          <a:xfrm rot="5400000">
            <a:off x="6042026" y="6507162"/>
            <a:ext cx="107950" cy="142875"/>
          </a:xfrm>
          <a:prstGeom prst="chevron">
            <a:avLst>
              <a:gd name="adj" fmla="val 78718"/>
            </a:avLst>
          </a:prstGeom>
          <a:solidFill>
            <a:srgbClr val="1A4732"/>
          </a:solidFill>
          <a:ln>
            <a:noFill/>
            <a:miter lim="800000"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3087" name="燕尾形 23"/>
          <p:cNvSpPr/>
          <p:nvPr/>
        </p:nvSpPr>
        <p:spPr>
          <a:xfrm rot="5400000">
            <a:off x="6042026" y="6651625"/>
            <a:ext cx="107950" cy="142875"/>
          </a:xfrm>
          <a:prstGeom prst="chevron">
            <a:avLst>
              <a:gd name="adj" fmla="val 86806"/>
            </a:avLst>
          </a:prstGeom>
          <a:solidFill>
            <a:srgbClr val="1A4732"/>
          </a:solidFill>
          <a:ln>
            <a:noFill/>
            <a:miter lim="800000"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pic>
        <p:nvPicPr>
          <p:cNvPr id="3088" name="SizzleBird - Soft Light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646025" y="-125412"/>
            <a:ext cx="609600" cy="6096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885E8108-EC3D-0545-D267-CFC4179660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10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4DCE17BE-B571-7811-FBEC-F478C76262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08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129" name="Group 10"/>
          <p:cNvPicPr>
            <a:picLocks noGrp="1"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4163" y="3689350"/>
            <a:ext cx="1031875" cy="93027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5132" name="文本框 8"/>
          <p:cNvSpPr/>
          <p:nvPr/>
        </p:nvSpPr>
        <p:spPr>
          <a:xfrm>
            <a:off x="233916" y="567106"/>
            <a:ext cx="11412280" cy="44287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50000"/>
              </a:lnSpc>
            </a:pPr>
            <a:r>
              <a:rPr lang="en-US" altLang="zh-CN" sz="3200"/>
              <a:t>       </a:t>
            </a:r>
            <a:r>
              <a:rPr lang="zh-CN" altLang="en-US" sz="3200"/>
              <a:t>通讯：运用</a:t>
            </a:r>
            <a:r>
              <a:rPr lang="zh-CN" altLang="en-US" sz="3200">
                <a:solidFill>
                  <a:srgbClr val="C00000"/>
                </a:solidFill>
              </a:rPr>
              <a:t>记叙、描写、抒情、议论</a:t>
            </a:r>
            <a:r>
              <a:rPr lang="zh-CN" altLang="en-US" sz="3200"/>
              <a:t>等多种手法，具体、生动、形象地反映</a:t>
            </a:r>
            <a:r>
              <a:rPr lang="zh-CN" altLang="en-US" sz="3200" u="sng"/>
              <a:t>新闻事件</a:t>
            </a:r>
            <a:r>
              <a:rPr lang="zh-CN" altLang="en-US" sz="3200"/>
              <a:t>或</a:t>
            </a:r>
            <a:r>
              <a:rPr lang="zh-CN" altLang="en-US" sz="3200" u="sng"/>
              <a:t>典型人物</a:t>
            </a:r>
            <a:r>
              <a:rPr lang="zh-CN" altLang="en-US" sz="3200"/>
              <a:t>的一种</a:t>
            </a:r>
            <a:r>
              <a:rPr lang="zh-CN" altLang="en-US" sz="3200" b="1"/>
              <a:t>报道形式</a:t>
            </a:r>
            <a:r>
              <a:rPr lang="zh-CN" altLang="en-US" sz="3200"/>
              <a:t>。</a:t>
            </a:r>
          </a:p>
          <a:p>
            <a:pPr lvl="0" algn="just">
              <a:lnSpc>
                <a:spcPct val="150000"/>
              </a:lnSpc>
            </a:pPr>
            <a:endParaRPr lang="zh-CN" altLang="en-US" sz="3200"/>
          </a:p>
          <a:p>
            <a:pPr lvl="0" algn="just">
              <a:lnSpc>
                <a:spcPct val="150000"/>
              </a:lnSpc>
            </a:pPr>
            <a:r>
              <a:rPr lang="zh-CN" altLang="en-US" sz="3200"/>
              <a:t>（</a:t>
            </a:r>
            <a:r>
              <a:rPr lang="en-US" altLang="zh-CN" sz="3200"/>
              <a:t>1</a:t>
            </a:r>
            <a:r>
              <a:rPr lang="zh-CN" altLang="en-US" sz="3200"/>
              <a:t>）有</a:t>
            </a:r>
            <a:r>
              <a:rPr lang="zh-CN" altLang="en-US" sz="3200" u="sng"/>
              <a:t>记叙文</a:t>
            </a:r>
            <a:r>
              <a:rPr lang="zh-CN" altLang="en-US" sz="3200"/>
              <a:t>的特点，可以记叙描写，有人物和事件；</a:t>
            </a:r>
          </a:p>
          <a:p>
            <a:pPr lvl="0" algn="just">
              <a:lnSpc>
                <a:spcPct val="150000"/>
              </a:lnSpc>
            </a:pPr>
            <a:r>
              <a:rPr lang="zh-CN" altLang="en-US" sz="3200"/>
              <a:t>（</a:t>
            </a:r>
            <a:r>
              <a:rPr lang="en-US" altLang="zh-CN" sz="3200"/>
              <a:t>2</a:t>
            </a:r>
            <a:r>
              <a:rPr lang="zh-CN" altLang="en-US" sz="3200"/>
              <a:t>）有</a:t>
            </a:r>
            <a:r>
              <a:rPr lang="zh-CN" altLang="en-US" sz="3200" u="sng"/>
              <a:t>新闻</a:t>
            </a:r>
            <a:r>
              <a:rPr lang="zh-CN" altLang="en-US" sz="3200"/>
              <a:t>的特点，必须真实，有时效性。</a:t>
            </a:r>
          </a:p>
          <a:p>
            <a:pPr lvl="0" algn="just">
              <a:lnSpc>
                <a:spcPct val="150000"/>
              </a:lnSpc>
            </a:pPr>
            <a:r>
              <a:rPr lang="zh-CN" altLang="en-US" sz="3200"/>
              <a:t>（</a:t>
            </a:r>
            <a:r>
              <a:rPr lang="en-US" altLang="zh-CN" sz="3200"/>
              <a:t>3</a:t>
            </a:r>
            <a:r>
              <a:rPr lang="zh-CN" altLang="en-US" sz="3200"/>
              <a:t>）又具有二者没有的特点：可以加入</a:t>
            </a:r>
            <a:r>
              <a:rPr lang="zh-CN" altLang="en-US" sz="3200" u="sng"/>
              <a:t>作者的观点和评论</a:t>
            </a:r>
            <a:r>
              <a:rPr lang="zh-CN" altLang="en-US" sz="3200"/>
              <a:t>。</a:t>
            </a: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E531170F-A7E7-D7A0-ECC5-A0D479488B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11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951C0EBE-0EA8-9BD0-8D05-6DA345EF87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1" name="Freeform 27"/>
          <p:cNvSpPr>
            <a:spLocks noEditPoints="1"/>
          </p:cNvSpPr>
          <p:nvPr/>
        </p:nvSpPr>
        <p:spPr>
          <a:xfrm flipH="1">
            <a:off x="695325" y="411163"/>
            <a:ext cx="1174750" cy="500062"/>
          </a:xfrm>
          <a:custGeom>
            <a:gdLst>
              <a:gd name="GT0" fmla="+- l w 0"/>
              <a:gd name="GT1" fmla="+- t h 0"/>
            </a:gdLst>
            <a:cxnLst>
              <a:cxn ang="0">
                <a:pos x="879993" y="358609"/>
              </a:cxn>
              <a:cxn ang="0">
                <a:pos x="925005" y="304137"/>
              </a:cxn>
              <a:cxn ang="0">
                <a:pos x="904750" y="245125"/>
              </a:cxn>
              <a:cxn ang="0">
                <a:pos x="895747" y="285980"/>
              </a:cxn>
              <a:cxn ang="0">
                <a:pos x="852985" y="240586"/>
              </a:cxn>
              <a:cxn ang="0">
                <a:pos x="954263" y="272361"/>
              </a:cxn>
              <a:cxn ang="0">
                <a:pos x="879993" y="358609"/>
              </a:cxn>
              <a:cxn ang="0">
                <a:pos x="879993" y="358609"/>
              </a:cxn>
              <a:cxn ang="0">
                <a:pos x="1152318" y="233777"/>
              </a:cxn>
              <a:cxn ang="0">
                <a:pos x="1100554" y="167956"/>
              </a:cxn>
              <a:cxn ang="0">
                <a:pos x="985772" y="188383"/>
              </a:cxn>
              <a:cxn ang="0">
                <a:pos x="870990" y="165686"/>
              </a:cxn>
              <a:cxn ang="0">
                <a:pos x="929507" y="88517"/>
              </a:cxn>
              <a:cxn ang="0">
                <a:pos x="936259" y="158877"/>
              </a:cxn>
              <a:cxn ang="0">
                <a:pos x="907000" y="140720"/>
              </a:cxn>
              <a:cxn ang="0">
                <a:pos x="929507" y="131641"/>
              </a:cxn>
              <a:cxn ang="0">
                <a:pos x="897998" y="127102"/>
              </a:cxn>
              <a:cxn ang="0">
                <a:pos x="907000" y="172495"/>
              </a:cxn>
              <a:cxn ang="0">
                <a:pos x="999276" y="136180"/>
              </a:cxn>
              <a:cxn ang="0">
                <a:pos x="945261" y="54472"/>
              </a:cxn>
              <a:cxn ang="0">
                <a:pos x="904750" y="18157"/>
              </a:cxn>
              <a:cxn ang="0">
                <a:pos x="814725" y="74899"/>
              </a:cxn>
              <a:cxn ang="0">
                <a:pos x="733702" y="115753"/>
              </a:cxn>
              <a:cxn ang="0">
                <a:pos x="814725" y="158877"/>
              </a:cxn>
              <a:cxn ang="0">
                <a:pos x="850735" y="192923"/>
              </a:cxn>
              <a:cxn ang="0">
                <a:pos x="810224" y="213350"/>
              </a:cxn>
              <a:cxn ang="0">
                <a:pos x="720199" y="170226"/>
              </a:cxn>
              <a:cxn ang="0">
                <a:pos x="713447" y="122562"/>
              </a:cxn>
              <a:cxn ang="0">
                <a:pos x="607668" y="86247"/>
              </a:cxn>
              <a:cxn ang="0">
                <a:pos x="621171" y="165686"/>
              </a:cxn>
              <a:cxn ang="0">
                <a:pos x="677437" y="129371"/>
              </a:cxn>
              <a:cxn ang="0">
                <a:pos x="666184" y="190653"/>
              </a:cxn>
              <a:cxn ang="0">
                <a:pos x="513141" y="174765"/>
              </a:cxn>
              <a:cxn ang="0">
                <a:pos x="371352" y="149799"/>
              </a:cxn>
              <a:cxn ang="0">
                <a:pos x="528896" y="206541"/>
              </a:cxn>
              <a:cxn ang="0">
                <a:pos x="643678" y="242856"/>
              </a:cxn>
              <a:cxn ang="0">
                <a:pos x="720199" y="331373"/>
              </a:cxn>
              <a:cxn ang="0">
                <a:pos x="762961" y="254204"/>
              </a:cxn>
              <a:cxn ang="0">
                <a:pos x="735953" y="283710"/>
              </a:cxn>
              <a:cxn ang="0">
                <a:pos x="717948" y="226968"/>
              </a:cxn>
              <a:cxn ang="0">
                <a:pos x="785467" y="238316"/>
              </a:cxn>
              <a:cxn ang="0">
                <a:pos x="789968" y="356340"/>
              </a:cxn>
              <a:cxn ang="0">
                <a:pos x="616670" y="326834"/>
              </a:cxn>
              <a:cxn ang="0">
                <a:pos x="283578" y="170226"/>
              </a:cxn>
              <a:cxn ang="0">
                <a:pos x="4501" y="340452"/>
              </a:cxn>
              <a:cxn ang="0">
                <a:pos x="258821" y="192923"/>
              </a:cxn>
              <a:cxn ang="0">
                <a:pos x="553653" y="335913"/>
              </a:cxn>
              <a:cxn ang="0">
                <a:pos x="740454" y="460745"/>
              </a:cxn>
              <a:cxn ang="0">
                <a:pos x="963266" y="358609"/>
              </a:cxn>
              <a:cxn ang="0">
                <a:pos x="1035286" y="238316"/>
              </a:cxn>
              <a:cxn ang="0">
                <a:pos x="1120810" y="258743"/>
              </a:cxn>
              <a:cxn ang="0">
                <a:pos x="1075797" y="283710"/>
              </a:cxn>
              <a:cxn ang="0">
                <a:pos x="1089301" y="251934"/>
              </a:cxn>
              <a:cxn ang="0">
                <a:pos x="1051040" y="261013"/>
              </a:cxn>
              <a:cxn ang="0">
                <a:pos x="1102805" y="331373"/>
              </a:cxn>
              <a:cxn ang="0">
                <a:pos x="1145566" y="242856"/>
              </a:cxn>
              <a:cxn ang="0">
                <a:pos x="1152318" y="233777"/>
              </a:cxn>
              <a:cxn ang="0">
                <a:pos x="1145566" y="242856"/>
              </a:cxn>
              <a:cxn ang="0">
                <a:pos x="1152318" y="233777"/>
              </a:cxn>
              <a:cxn ang="0">
                <a:pos x="1145566" y="242856"/>
              </a:cxn>
            </a:cxnLst>
            <a:rect l="l" t="t" r="GT0" b="GT1"/>
            <a:pathLst>
              <a:path w="522" h="221">
                <a:moveTo>
                  <a:pt x="391" y="158"/>
                </a:moveTo>
                <a:cubicBezTo>
                  <a:pt x="389" y="158"/>
                  <a:pt x="403" y="153"/>
                  <a:pt x="411" y="134"/>
                </a:cubicBezTo>
                <a:cubicBezTo>
                  <a:pt x="416" y="118"/>
                  <a:pt x="402" y="108"/>
                  <a:pt x="402" y="108"/>
                </a:cubicBezTo>
                <a:cubicBezTo>
                  <a:pt x="403" y="110"/>
                  <a:pt x="402" y="121"/>
                  <a:pt x="398" y="126"/>
                </a:cubicBezTo>
                <a:cubicBezTo>
                  <a:pt x="393" y="131"/>
                  <a:pt x="373" y="126"/>
                  <a:pt x="379" y="106"/>
                </a:cubicBezTo>
                <a:cubicBezTo>
                  <a:pt x="388" y="88"/>
                  <a:pt x="424" y="94"/>
                  <a:pt x="424" y="120"/>
                </a:cubicBezTo>
                <a:cubicBezTo>
                  <a:pt x="424" y="146"/>
                  <a:pt x="393" y="158"/>
                  <a:pt x="391" y="158"/>
                </a:cubicBezTo>
                <a:cubicBezTo>
                  <a:pt x="391" y="158"/>
                  <a:pt x="391" y="158"/>
                  <a:pt x="391" y="158"/>
                </a:cubicBezTo>
                <a:close/>
                <a:moveTo>
                  <a:pt x="512" y="103"/>
                </a:moveTo>
                <a:cubicBezTo>
                  <a:pt x="522" y="71"/>
                  <a:pt x="489" y="74"/>
                  <a:pt x="489" y="74"/>
                </a:cubicBezTo>
                <a:cubicBezTo>
                  <a:pt x="472" y="45"/>
                  <a:pt x="446" y="74"/>
                  <a:pt x="438" y="83"/>
                </a:cubicBezTo>
                <a:cubicBezTo>
                  <a:pt x="429" y="92"/>
                  <a:pt x="394" y="96"/>
                  <a:pt x="387" y="73"/>
                </a:cubicBezTo>
                <a:cubicBezTo>
                  <a:pt x="379" y="50"/>
                  <a:pt x="398" y="32"/>
                  <a:pt x="413" y="39"/>
                </a:cubicBezTo>
                <a:cubicBezTo>
                  <a:pt x="428" y="45"/>
                  <a:pt x="431" y="65"/>
                  <a:pt x="416" y="70"/>
                </a:cubicBezTo>
                <a:cubicBezTo>
                  <a:pt x="400" y="75"/>
                  <a:pt x="403" y="62"/>
                  <a:pt x="403" y="62"/>
                </a:cubicBezTo>
                <a:cubicBezTo>
                  <a:pt x="408" y="68"/>
                  <a:pt x="412" y="62"/>
                  <a:pt x="413" y="58"/>
                </a:cubicBezTo>
                <a:cubicBezTo>
                  <a:pt x="414" y="54"/>
                  <a:pt x="405" y="47"/>
                  <a:pt x="399" y="56"/>
                </a:cubicBezTo>
                <a:cubicBezTo>
                  <a:pt x="394" y="68"/>
                  <a:pt x="403" y="76"/>
                  <a:pt x="403" y="76"/>
                </a:cubicBezTo>
                <a:cubicBezTo>
                  <a:pt x="403" y="76"/>
                  <a:pt x="436" y="91"/>
                  <a:pt x="444" y="60"/>
                </a:cubicBezTo>
                <a:cubicBezTo>
                  <a:pt x="450" y="21"/>
                  <a:pt x="420" y="24"/>
                  <a:pt x="420" y="24"/>
                </a:cubicBezTo>
                <a:cubicBezTo>
                  <a:pt x="420" y="24"/>
                  <a:pt x="418" y="14"/>
                  <a:pt x="402" y="8"/>
                </a:cubicBezTo>
                <a:cubicBezTo>
                  <a:pt x="371" y="0"/>
                  <a:pt x="362" y="31"/>
                  <a:pt x="362" y="33"/>
                </a:cubicBezTo>
                <a:cubicBezTo>
                  <a:pt x="356" y="29"/>
                  <a:pt x="326" y="27"/>
                  <a:pt x="326" y="51"/>
                </a:cubicBezTo>
                <a:cubicBezTo>
                  <a:pt x="326" y="75"/>
                  <a:pt x="355" y="70"/>
                  <a:pt x="362" y="70"/>
                </a:cubicBezTo>
                <a:cubicBezTo>
                  <a:pt x="368" y="70"/>
                  <a:pt x="378" y="72"/>
                  <a:pt x="378" y="85"/>
                </a:cubicBezTo>
                <a:cubicBezTo>
                  <a:pt x="378" y="98"/>
                  <a:pt x="360" y="94"/>
                  <a:pt x="360" y="94"/>
                </a:cubicBezTo>
                <a:cubicBezTo>
                  <a:pt x="351" y="79"/>
                  <a:pt x="320" y="75"/>
                  <a:pt x="320" y="75"/>
                </a:cubicBezTo>
                <a:cubicBezTo>
                  <a:pt x="321" y="66"/>
                  <a:pt x="317" y="54"/>
                  <a:pt x="317" y="54"/>
                </a:cubicBezTo>
                <a:cubicBezTo>
                  <a:pt x="309" y="27"/>
                  <a:pt x="277" y="31"/>
                  <a:pt x="270" y="38"/>
                </a:cubicBezTo>
                <a:cubicBezTo>
                  <a:pt x="262" y="45"/>
                  <a:pt x="259" y="65"/>
                  <a:pt x="276" y="73"/>
                </a:cubicBezTo>
                <a:cubicBezTo>
                  <a:pt x="293" y="82"/>
                  <a:pt x="301" y="57"/>
                  <a:pt x="301" y="57"/>
                </a:cubicBezTo>
                <a:cubicBezTo>
                  <a:pt x="301" y="57"/>
                  <a:pt x="305" y="75"/>
                  <a:pt x="296" y="84"/>
                </a:cubicBezTo>
                <a:cubicBezTo>
                  <a:pt x="280" y="100"/>
                  <a:pt x="260" y="93"/>
                  <a:pt x="228" y="77"/>
                </a:cubicBezTo>
                <a:cubicBezTo>
                  <a:pt x="196" y="61"/>
                  <a:pt x="165" y="66"/>
                  <a:pt x="165" y="66"/>
                </a:cubicBezTo>
                <a:cubicBezTo>
                  <a:pt x="165" y="66"/>
                  <a:pt x="202" y="65"/>
                  <a:pt x="235" y="91"/>
                </a:cubicBezTo>
                <a:cubicBezTo>
                  <a:pt x="252" y="109"/>
                  <a:pt x="286" y="107"/>
                  <a:pt x="286" y="107"/>
                </a:cubicBezTo>
                <a:cubicBezTo>
                  <a:pt x="284" y="125"/>
                  <a:pt x="296" y="149"/>
                  <a:pt x="320" y="146"/>
                </a:cubicBezTo>
                <a:cubicBezTo>
                  <a:pt x="346" y="143"/>
                  <a:pt x="339" y="112"/>
                  <a:pt x="339" y="112"/>
                </a:cubicBezTo>
                <a:cubicBezTo>
                  <a:pt x="339" y="112"/>
                  <a:pt x="337" y="124"/>
                  <a:pt x="327" y="125"/>
                </a:cubicBezTo>
                <a:cubicBezTo>
                  <a:pt x="316" y="126"/>
                  <a:pt x="309" y="110"/>
                  <a:pt x="319" y="100"/>
                </a:cubicBezTo>
                <a:cubicBezTo>
                  <a:pt x="333" y="94"/>
                  <a:pt x="349" y="105"/>
                  <a:pt x="349" y="105"/>
                </a:cubicBezTo>
                <a:cubicBezTo>
                  <a:pt x="349" y="105"/>
                  <a:pt x="374" y="124"/>
                  <a:pt x="351" y="157"/>
                </a:cubicBezTo>
                <a:cubicBezTo>
                  <a:pt x="319" y="189"/>
                  <a:pt x="274" y="144"/>
                  <a:pt x="274" y="144"/>
                </a:cubicBezTo>
                <a:cubicBezTo>
                  <a:pt x="274" y="144"/>
                  <a:pt x="196" y="70"/>
                  <a:pt x="126" y="75"/>
                </a:cubicBezTo>
                <a:cubicBezTo>
                  <a:pt x="76" y="75"/>
                  <a:pt x="0" y="152"/>
                  <a:pt x="2" y="150"/>
                </a:cubicBezTo>
                <a:cubicBezTo>
                  <a:pt x="45" y="115"/>
                  <a:pt x="76" y="94"/>
                  <a:pt x="115" y="85"/>
                </a:cubicBezTo>
                <a:cubicBezTo>
                  <a:pt x="194" y="76"/>
                  <a:pt x="246" y="148"/>
                  <a:pt x="246" y="148"/>
                </a:cubicBezTo>
                <a:cubicBezTo>
                  <a:pt x="290" y="196"/>
                  <a:pt x="329" y="203"/>
                  <a:pt x="329" y="203"/>
                </a:cubicBezTo>
                <a:cubicBezTo>
                  <a:pt x="391" y="221"/>
                  <a:pt x="428" y="158"/>
                  <a:pt x="428" y="158"/>
                </a:cubicBezTo>
                <a:cubicBezTo>
                  <a:pt x="428" y="158"/>
                  <a:pt x="448" y="118"/>
                  <a:pt x="460" y="105"/>
                </a:cubicBezTo>
                <a:cubicBezTo>
                  <a:pt x="467" y="98"/>
                  <a:pt x="496" y="94"/>
                  <a:pt x="498" y="114"/>
                </a:cubicBezTo>
                <a:cubicBezTo>
                  <a:pt x="500" y="133"/>
                  <a:pt x="480" y="137"/>
                  <a:pt x="478" y="125"/>
                </a:cubicBezTo>
                <a:cubicBezTo>
                  <a:pt x="477" y="113"/>
                  <a:pt x="484" y="111"/>
                  <a:pt x="484" y="111"/>
                </a:cubicBezTo>
                <a:cubicBezTo>
                  <a:pt x="484" y="111"/>
                  <a:pt x="471" y="105"/>
                  <a:pt x="467" y="115"/>
                </a:cubicBezTo>
                <a:cubicBezTo>
                  <a:pt x="466" y="125"/>
                  <a:pt x="465" y="148"/>
                  <a:pt x="490" y="146"/>
                </a:cubicBezTo>
                <a:cubicBezTo>
                  <a:pt x="518" y="144"/>
                  <a:pt x="509" y="107"/>
                  <a:pt x="509" y="107"/>
                </a:cubicBezTo>
                <a:cubicBezTo>
                  <a:pt x="512" y="103"/>
                  <a:pt x="512" y="103"/>
                  <a:pt x="512" y="103"/>
                </a:cubicBezTo>
                <a:close/>
                <a:moveTo>
                  <a:pt x="509" y="107"/>
                </a:moveTo>
                <a:cubicBezTo>
                  <a:pt x="512" y="103"/>
                  <a:pt x="512" y="103"/>
                  <a:pt x="512" y="103"/>
                </a:cubicBezTo>
                <a:lnTo>
                  <a:pt x="509" y="107"/>
                </a:lnTo>
                <a:close/>
              </a:path>
            </a:pathLst>
          </a:custGeom>
          <a:solidFill>
            <a:srgbClr val="1A4732"/>
          </a:solidFill>
          <a:ln>
            <a:noFill/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/>
              <a:t>.</a:t>
            </a:r>
            <a:endParaRPr lang="zh-CN" altLang="en-US"/>
          </a:p>
        </p:txBody>
      </p:sp>
      <p:grpSp>
        <p:nvGrpSpPr>
          <p:cNvPr id="5122" name="Group 4"/>
          <p:cNvGrpSpPr>
            <a:grpSpLocks noChangeAspect="1"/>
          </p:cNvGrpSpPr>
          <p:nvPr/>
        </p:nvGrpSpPr>
        <p:grpSpPr>
          <a:xfrm>
            <a:off x="541338" y="4933950"/>
            <a:ext cx="638175" cy="590550"/>
            <a:chOff x="3640" y="1974"/>
            <a:chExt cx="402" cy="372"/>
          </a:xfrm>
        </p:grpSpPr>
        <p:sp>
          <p:nvSpPr>
            <p:cNvPr id="5123" name="Freeform 5"/>
            <p:cNvSpPr>
              <a:spLocks noEditPoints="1"/>
            </p:cNvSpPr>
            <p:nvPr/>
          </p:nvSpPr>
          <p:spPr>
            <a:xfrm>
              <a:off x="3640" y="1974"/>
              <a:ext cx="373" cy="372"/>
            </a:xfrm>
            <a:custGeom>
              <a:cxnLst>
                <a:cxn ang="0">
                  <a:pos x="972" y="580"/>
                </a:cxn>
                <a:cxn ang="0">
                  <a:pos x="1614" y="897"/>
                </a:cxn>
                <a:cxn ang="0">
                  <a:pos x="180" y="897"/>
                </a:cxn>
                <a:cxn ang="0">
                  <a:pos x="810" y="580"/>
                </a:cxn>
                <a:cxn ang="0">
                  <a:pos x="810" y="580"/>
                </a:cxn>
                <a:cxn ang="0">
                  <a:pos x="892" y="494"/>
                </a:cxn>
                <a:cxn ang="0">
                  <a:pos x="972" y="580"/>
                </a:cxn>
                <a:cxn ang="0">
                  <a:pos x="972" y="580"/>
                </a:cxn>
                <a:cxn ang="0">
                  <a:pos x="433" y="0"/>
                </a:cxn>
                <a:cxn ang="0">
                  <a:pos x="433" y="57"/>
                </a:cxn>
                <a:cxn ang="0">
                  <a:pos x="226" y="57"/>
                </a:cxn>
                <a:cxn ang="0">
                  <a:pos x="28" y="247"/>
                </a:cxn>
                <a:cxn ang="0">
                  <a:pos x="28" y="1185"/>
                </a:cxn>
                <a:cxn ang="0">
                  <a:pos x="0" y="1353"/>
                </a:cxn>
                <a:cxn ang="0">
                  <a:pos x="902" y="2143"/>
                </a:cxn>
                <a:cxn ang="0">
                  <a:pos x="1771" y="1550"/>
                </a:cxn>
                <a:cxn ang="0">
                  <a:pos x="2160" y="1008"/>
                </a:cxn>
                <a:cxn ang="0">
                  <a:pos x="2033" y="938"/>
                </a:cxn>
                <a:cxn ang="0">
                  <a:pos x="1783" y="1048"/>
                </a:cxn>
                <a:cxn ang="0">
                  <a:pos x="1783" y="247"/>
                </a:cxn>
                <a:cxn ang="0">
                  <a:pos x="1576" y="57"/>
                </a:cxn>
                <a:cxn ang="0">
                  <a:pos x="1366" y="57"/>
                </a:cxn>
                <a:cxn ang="0">
                  <a:pos x="1366" y="0"/>
                </a:cxn>
                <a:cxn ang="0">
                  <a:pos x="1366" y="0"/>
                </a:cxn>
                <a:cxn ang="0">
                  <a:pos x="1366" y="168"/>
                </a:cxn>
                <a:cxn ang="0">
                  <a:pos x="1366" y="168"/>
                </a:cxn>
                <a:cxn ang="0">
                  <a:pos x="1366" y="127"/>
                </a:cxn>
                <a:cxn ang="0">
                  <a:pos x="1576" y="127"/>
                </a:cxn>
                <a:cxn ang="0">
                  <a:pos x="1701" y="247"/>
                </a:cxn>
                <a:cxn ang="0">
                  <a:pos x="1701" y="1065"/>
                </a:cxn>
                <a:cxn ang="0">
                  <a:pos x="98" y="1065"/>
                </a:cxn>
                <a:cxn ang="0">
                  <a:pos x="98" y="247"/>
                </a:cxn>
                <a:cxn ang="0">
                  <a:pos x="226" y="127"/>
                </a:cxn>
                <a:cxn ang="0">
                  <a:pos x="433" y="127"/>
                </a:cxn>
                <a:cxn ang="0">
                  <a:pos x="433" y="168"/>
                </a:cxn>
                <a:cxn ang="0">
                  <a:pos x="433" y="168"/>
                </a:cxn>
                <a:cxn ang="0">
                  <a:pos x="433" y="0"/>
                </a:cxn>
              </a:cxnLst>
              <a:rect l="l" t="t" r="r" b="b"/>
              <a:pathLst>
                <a:path w="155" h="155">
                  <a:moveTo>
                    <a:pt x="70" y="42"/>
                  </a:moveTo>
                  <a:cubicBezTo>
                    <a:pt x="89" y="43"/>
                    <a:pt x="106" y="52"/>
                    <a:pt x="116" y="65"/>
                  </a:cubicBezTo>
                  <a:cubicBezTo>
                    <a:pt x="13" y="65"/>
                    <a:pt x="13" y="65"/>
                    <a:pt x="13" y="65"/>
                  </a:cubicBezTo>
                  <a:cubicBezTo>
                    <a:pt x="23" y="52"/>
                    <a:pt x="39" y="44"/>
                    <a:pt x="58" y="42"/>
                  </a:cubicBezTo>
                  <a:cubicBezTo>
                    <a:pt x="58" y="42"/>
                    <a:pt x="58" y="42"/>
                    <a:pt x="58" y="42"/>
                  </a:cubicBezTo>
                  <a:cubicBezTo>
                    <a:pt x="58" y="39"/>
                    <a:pt x="61" y="36"/>
                    <a:pt x="64" y="36"/>
                  </a:cubicBezTo>
                  <a:cubicBezTo>
                    <a:pt x="67" y="36"/>
                    <a:pt x="70" y="39"/>
                    <a:pt x="70" y="42"/>
                  </a:cubicBezTo>
                  <a:cubicBezTo>
                    <a:pt x="70" y="42"/>
                    <a:pt x="70" y="42"/>
                    <a:pt x="70" y="42"/>
                  </a:cubicBezTo>
                  <a:close/>
                  <a:moveTo>
                    <a:pt x="31" y="0"/>
                  </a:moveTo>
                  <a:cubicBezTo>
                    <a:pt x="31" y="4"/>
                    <a:pt x="31" y="4"/>
                    <a:pt x="31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8" y="4"/>
                    <a:pt x="2" y="10"/>
                    <a:pt x="2" y="18"/>
                  </a:cubicBezTo>
                  <a:cubicBezTo>
                    <a:pt x="2" y="86"/>
                    <a:pt x="2" y="86"/>
                    <a:pt x="2" y="86"/>
                  </a:cubicBezTo>
                  <a:cubicBezTo>
                    <a:pt x="1" y="90"/>
                    <a:pt x="0" y="94"/>
                    <a:pt x="0" y="98"/>
                  </a:cubicBezTo>
                  <a:cubicBezTo>
                    <a:pt x="0" y="130"/>
                    <a:pt x="29" y="155"/>
                    <a:pt x="65" y="155"/>
                  </a:cubicBezTo>
                  <a:cubicBezTo>
                    <a:pt x="95" y="155"/>
                    <a:pt x="120" y="136"/>
                    <a:pt x="127" y="112"/>
                  </a:cubicBezTo>
                  <a:cubicBezTo>
                    <a:pt x="155" y="73"/>
                    <a:pt x="155" y="73"/>
                    <a:pt x="155" y="73"/>
                  </a:cubicBezTo>
                  <a:cubicBezTo>
                    <a:pt x="146" y="68"/>
                    <a:pt x="146" y="68"/>
                    <a:pt x="146" y="68"/>
                  </a:cubicBezTo>
                  <a:cubicBezTo>
                    <a:pt x="128" y="76"/>
                    <a:pt x="128" y="76"/>
                    <a:pt x="128" y="76"/>
                  </a:cubicBezTo>
                  <a:cubicBezTo>
                    <a:pt x="128" y="18"/>
                    <a:pt x="128" y="18"/>
                    <a:pt x="128" y="18"/>
                  </a:cubicBezTo>
                  <a:cubicBezTo>
                    <a:pt x="128" y="10"/>
                    <a:pt x="121" y="4"/>
                    <a:pt x="113" y="4"/>
                  </a:cubicBezTo>
                  <a:cubicBezTo>
                    <a:pt x="98" y="4"/>
                    <a:pt x="98" y="4"/>
                    <a:pt x="98" y="4"/>
                  </a:cubicBezTo>
                  <a:cubicBezTo>
                    <a:pt x="98" y="0"/>
                    <a:pt x="98" y="0"/>
                    <a:pt x="98" y="0"/>
                  </a:cubicBezTo>
                  <a:cubicBezTo>
                    <a:pt x="98" y="0"/>
                    <a:pt x="98" y="0"/>
                    <a:pt x="98" y="0"/>
                  </a:cubicBezTo>
                  <a:cubicBezTo>
                    <a:pt x="98" y="12"/>
                    <a:pt x="98" y="12"/>
                    <a:pt x="98" y="12"/>
                  </a:cubicBezTo>
                  <a:cubicBezTo>
                    <a:pt x="98" y="12"/>
                    <a:pt x="98" y="12"/>
                    <a:pt x="98" y="12"/>
                  </a:cubicBezTo>
                  <a:cubicBezTo>
                    <a:pt x="98" y="9"/>
                    <a:pt x="98" y="9"/>
                    <a:pt x="98" y="9"/>
                  </a:cubicBezTo>
                  <a:cubicBezTo>
                    <a:pt x="113" y="9"/>
                    <a:pt x="113" y="9"/>
                    <a:pt x="113" y="9"/>
                  </a:cubicBezTo>
                  <a:cubicBezTo>
                    <a:pt x="118" y="9"/>
                    <a:pt x="122" y="13"/>
                    <a:pt x="122" y="18"/>
                  </a:cubicBezTo>
                  <a:cubicBezTo>
                    <a:pt x="122" y="77"/>
                    <a:pt x="122" y="77"/>
                    <a:pt x="122" y="77"/>
                  </a:cubicBezTo>
                  <a:cubicBezTo>
                    <a:pt x="7" y="77"/>
                    <a:pt x="7" y="77"/>
                    <a:pt x="7" y="77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7" y="13"/>
                    <a:pt x="11" y="9"/>
                    <a:pt x="16" y="9"/>
                  </a:cubicBezTo>
                  <a:cubicBezTo>
                    <a:pt x="31" y="9"/>
                    <a:pt x="31" y="9"/>
                    <a:pt x="31" y="9"/>
                  </a:cubicBezTo>
                  <a:cubicBezTo>
                    <a:pt x="31" y="12"/>
                    <a:pt x="31" y="12"/>
                    <a:pt x="31" y="12"/>
                  </a:cubicBezTo>
                  <a:cubicBezTo>
                    <a:pt x="31" y="12"/>
                    <a:pt x="31" y="12"/>
                    <a:pt x="31" y="12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rgbClr val="1A4732"/>
            </a:solidFill>
            <a:ln>
              <a:noFill/>
              <a:round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/>
            </a:p>
          </p:txBody>
        </p:sp>
        <p:sp>
          <p:nvSpPr>
            <p:cNvPr id="5124" name="Rectangle 6"/>
            <p:cNvSpPr/>
            <p:nvPr/>
          </p:nvSpPr>
          <p:spPr>
            <a:xfrm>
              <a:off x="3715" y="1974"/>
              <a:ext cx="161" cy="28"/>
            </a:xfrm>
            <a:prstGeom prst="rect">
              <a:avLst/>
            </a:prstGeom>
            <a:solidFill>
              <a:srgbClr val="333300"/>
            </a:solidFill>
            <a:ln>
              <a:noFill/>
              <a:miter lim="800000"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/>
            </a:p>
          </p:txBody>
        </p:sp>
        <p:sp>
          <p:nvSpPr>
            <p:cNvPr id="5125" name="Freeform 7"/>
            <p:cNvSpPr>
              <a:spLocks noEditPoints="1"/>
            </p:cNvSpPr>
            <p:nvPr/>
          </p:nvSpPr>
          <p:spPr>
            <a:xfrm>
              <a:off x="3737" y="2185"/>
              <a:ext cx="113" cy="108"/>
            </a:xfrm>
            <a:custGeom>
              <a:cxnLst>
                <a:cxn ang="0">
                  <a:pos x="317" y="0"/>
                </a:cxn>
                <a:cxn ang="0">
                  <a:pos x="456" y="127"/>
                </a:cxn>
                <a:cxn ang="0">
                  <a:pos x="456" y="139"/>
                </a:cxn>
                <a:cxn ang="0">
                  <a:pos x="456" y="139"/>
                </a:cxn>
                <a:cxn ang="0">
                  <a:pos x="625" y="218"/>
                </a:cxn>
                <a:cxn ang="0">
                  <a:pos x="543" y="386"/>
                </a:cxn>
                <a:cxn ang="0">
                  <a:pos x="526" y="386"/>
                </a:cxn>
                <a:cxn ang="0">
                  <a:pos x="543" y="403"/>
                </a:cxn>
                <a:cxn ang="0">
                  <a:pos x="514" y="580"/>
                </a:cxn>
                <a:cxn ang="0">
                  <a:pos x="334" y="552"/>
                </a:cxn>
                <a:cxn ang="0">
                  <a:pos x="317" y="542"/>
                </a:cxn>
                <a:cxn ang="0">
                  <a:pos x="317" y="552"/>
                </a:cxn>
                <a:cxn ang="0">
                  <a:pos x="139" y="580"/>
                </a:cxn>
                <a:cxn ang="0">
                  <a:pos x="98" y="403"/>
                </a:cxn>
                <a:cxn ang="0">
                  <a:pos x="110" y="386"/>
                </a:cxn>
                <a:cxn ang="0">
                  <a:pos x="98" y="386"/>
                </a:cxn>
                <a:cxn ang="0">
                  <a:pos x="12" y="218"/>
                </a:cxn>
                <a:cxn ang="0">
                  <a:pos x="180" y="139"/>
                </a:cxn>
                <a:cxn ang="0">
                  <a:pos x="197" y="139"/>
                </a:cxn>
                <a:cxn ang="0">
                  <a:pos x="197" y="127"/>
                </a:cxn>
                <a:cxn ang="0">
                  <a:pos x="317" y="0"/>
                </a:cxn>
                <a:cxn ang="0">
                  <a:pos x="317" y="276"/>
                </a:cxn>
                <a:cxn ang="0">
                  <a:pos x="276" y="316"/>
                </a:cxn>
                <a:cxn ang="0">
                  <a:pos x="317" y="357"/>
                </a:cxn>
                <a:cxn ang="0">
                  <a:pos x="363" y="316"/>
                </a:cxn>
                <a:cxn ang="0">
                  <a:pos x="317" y="276"/>
                </a:cxn>
                <a:cxn ang="0">
                  <a:pos x="375" y="386"/>
                </a:cxn>
                <a:cxn ang="0">
                  <a:pos x="363" y="403"/>
                </a:cxn>
                <a:cxn ang="0">
                  <a:pos x="375" y="427"/>
                </a:cxn>
                <a:cxn ang="0">
                  <a:pos x="403" y="403"/>
                </a:cxn>
                <a:cxn ang="0">
                  <a:pos x="375" y="386"/>
                </a:cxn>
                <a:cxn ang="0">
                  <a:pos x="218" y="276"/>
                </a:cxn>
                <a:cxn ang="0">
                  <a:pos x="209" y="288"/>
                </a:cxn>
                <a:cxn ang="0">
                  <a:pos x="218" y="304"/>
                </a:cxn>
                <a:cxn ang="0">
                  <a:pos x="247" y="288"/>
                </a:cxn>
                <a:cxn ang="0">
                  <a:pos x="218" y="276"/>
                </a:cxn>
                <a:cxn ang="0">
                  <a:pos x="415" y="276"/>
                </a:cxn>
                <a:cxn ang="0">
                  <a:pos x="403" y="288"/>
                </a:cxn>
                <a:cxn ang="0">
                  <a:pos x="415" y="304"/>
                </a:cxn>
                <a:cxn ang="0">
                  <a:pos x="432" y="288"/>
                </a:cxn>
                <a:cxn ang="0">
                  <a:pos x="415" y="276"/>
                </a:cxn>
                <a:cxn ang="0">
                  <a:pos x="317" y="196"/>
                </a:cxn>
                <a:cxn ang="0">
                  <a:pos x="305" y="206"/>
                </a:cxn>
                <a:cxn ang="0">
                  <a:pos x="317" y="235"/>
                </a:cxn>
                <a:cxn ang="0">
                  <a:pos x="334" y="206"/>
                </a:cxn>
                <a:cxn ang="0">
                  <a:pos x="317" y="196"/>
                </a:cxn>
                <a:cxn ang="0">
                  <a:pos x="266" y="386"/>
                </a:cxn>
                <a:cxn ang="0">
                  <a:pos x="238" y="403"/>
                </a:cxn>
                <a:cxn ang="0">
                  <a:pos x="266" y="415"/>
                </a:cxn>
                <a:cxn ang="0">
                  <a:pos x="276" y="403"/>
                </a:cxn>
                <a:cxn ang="0">
                  <a:pos x="266" y="386"/>
                </a:cxn>
                <a:cxn ang="0">
                  <a:pos x="375" y="247"/>
                </a:cxn>
                <a:cxn ang="0">
                  <a:pos x="317" y="264"/>
                </a:cxn>
                <a:cxn ang="0">
                  <a:pos x="266" y="247"/>
                </a:cxn>
                <a:cxn ang="0">
                  <a:pos x="266" y="304"/>
                </a:cxn>
                <a:cxn ang="0">
                  <a:pos x="238" y="345"/>
                </a:cxn>
                <a:cxn ang="0">
                  <a:pos x="276" y="374"/>
                </a:cxn>
                <a:cxn ang="0">
                  <a:pos x="317" y="415"/>
                </a:cxn>
                <a:cxn ang="0">
                  <a:pos x="363" y="374"/>
                </a:cxn>
                <a:cxn ang="0">
                  <a:pos x="403" y="345"/>
                </a:cxn>
                <a:cxn ang="0">
                  <a:pos x="375" y="304"/>
                </a:cxn>
                <a:cxn ang="0">
                  <a:pos x="375" y="247"/>
                </a:cxn>
              </a:cxnLst>
              <a:rect l="l" t="t" r="r" b="b"/>
              <a:pathLst>
                <a:path w="47" h="45">
                  <a:moveTo>
                    <a:pt x="23" y="0"/>
                  </a:moveTo>
                  <a:cubicBezTo>
                    <a:pt x="29" y="0"/>
                    <a:pt x="33" y="4"/>
                    <a:pt x="33" y="9"/>
                  </a:cubicBezTo>
                  <a:cubicBezTo>
                    <a:pt x="33" y="10"/>
                    <a:pt x="33" y="10"/>
                    <a:pt x="33" y="10"/>
                  </a:cubicBezTo>
                  <a:cubicBezTo>
                    <a:pt x="33" y="10"/>
                    <a:pt x="33" y="10"/>
                    <a:pt x="33" y="10"/>
                  </a:cubicBezTo>
                  <a:cubicBezTo>
                    <a:pt x="38" y="8"/>
                    <a:pt x="43" y="11"/>
                    <a:pt x="45" y="16"/>
                  </a:cubicBezTo>
                  <a:cubicBezTo>
                    <a:pt x="47" y="21"/>
                    <a:pt x="44" y="26"/>
                    <a:pt x="39" y="28"/>
                  </a:cubicBezTo>
                  <a:cubicBezTo>
                    <a:pt x="39" y="28"/>
                    <a:pt x="38" y="28"/>
                    <a:pt x="38" y="28"/>
                  </a:cubicBezTo>
                  <a:cubicBezTo>
                    <a:pt x="38" y="28"/>
                    <a:pt x="39" y="29"/>
                    <a:pt x="39" y="29"/>
                  </a:cubicBezTo>
                  <a:cubicBezTo>
                    <a:pt x="42" y="33"/>
                    <a:pt x="41" y="39"/>
                    <a:pt x="37" y="42"/>
                  </a:cubicBezTo>
                  <a:cubicBezTo>
                    <a:pt x="33" y="45"/>
                    <a:pt x="27" y="44"/>
                    <a:pt x="24" y="40"/>
                  </a:cubicBezTo>
                  <a:cubicBezTo>
                    <a:pt x="23" y="40"/>
                    <a:pt x="23" y="39"/>
                    <a:pt x="23" y="39"/>
                  </a:cubicBezTo>
                  <a:cubicBezTo>
                    <a:pt x="23" y="39"/>
                    <a:pt x="23" y="39"/>
                    <a:pt x="23" y="40"/>
                  </a:cubicBezTo>
                  <a:cubicBezTo>
                    <a:pt x="20" y="44"/>
                    <a:pt x="14" y="45"/>
                    <a:pt x="10" y="42"/>
                  </a:cubicBezTo>
                  <a:cubicBezTo>
                    <a:pt x="5" y="39"/>
                    <a:pt x="4" y="33"/>
                    <a:pt x="7" y="29"/>
                  </a:cubicBezTo>
                  <a:cubicBezTo>
                    <a:pt x="8" y="28"/>
                    <a:pt x="8" y="28"/>
                    <a:pt x="8" y="28"/>
                  </a:cubicBezTo>
                  <a:cubicBezTo>
                    <a:pt x="8" y="28"/>
                    <a:pt x="8" y="28"/>
                    <a:pt x="7" y="28"/>
                  </a:cubicBezTo>
                  <a:cubicBezTo>
                    <a:pt x="2" y="26"/>
                    <a:pt x="0" y="21"/>
                    <a:pt x="1" y="16"/>
                  </a:cubicBezTo>
                  <a:cubicBezTo>
                    <a:pt x="3" y="11"/>
                    <a:pt x="8" y="8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9"/>
                  </a:cubicBezTo>
                  <a:cubicBezTo>
                    <a:pt x="14" y="4"/>
                    <a:pt x="18" y="0"/>
                    <a:pt x="23" y="0"/>
                  </a:cubicBezTo>
                  <a:close/>
                  <a:moveTo>
                    <a:pt x="23" y="20"/>
                  </a:moveTo>
                  <a:cubicBezTo>
                    <a:pt x="22" y="20"/>
                    <a:pt x="20" y="22"/>
                    <a:pt x="20" y="23"/>
                  </a:cubicBezTo>
                  <a:cubicBezTo>
                    <a:pt x="20" y="24"/>
                    <a:pt x="22" y="26"/>
                    <a:pt x="23" y="26"/>
                  </a:cubicBezTo>
                  <a:cubicBezTo>
                    <a:pt x="24" y="26"/>
                    <a:pt x="26" y="24"/>
                    <a:pt x="26" y="23"/>
                  </a:cubicBezTo>
                  <a:cubicBezTo>
                    <a:pt x="26" y="22"/>
                    <a:pt x="24" y="20"/>
                    <a:pt x="23" y="20"/>
                  </a:cubicBezTo>
                  <a:close/>
                  <a:moveTo>
                    <a:pt x="27" y="28"/>
                  </a:moveTo>
                  <a:cubicBezTo>
                    <a:pt x="27" y="28"/>
                    <a:pt x="26" y="29"/>
                    <a:pt x="26" y="29"/>
                  </a:cubicBezTo>
                  <a:cubicBezTo>
                    <a:pt x="26" y="30"/>
                    <a:pt x="27" y="31"/>
                    <a:pt x="27" y="31"/>
                  </a:cubicBezTo>
                  <a:cubicBezTo>
                    <a:pt x="28" y="31"/>
                    <a:pt x="29" y="30"/>
                    <a:pt x="29" y="29"/>
                  </a:cubicBezTo>
                  <a:cubicBezTo>
                    <a:pt x="29" y="29"/>
                    <a:pt x="28" y="28"/>
                    <a:pt x="27" y="28"/>
                  </a:cubicBezTo>
                  <a:close/>
                  <a:moveTo>
                    <a:pt x="16" y="20"/>
                  </a:moveTo>
                  <a:cubicBezTo>
                    <a:pt x="16" y="20"/>
                    <a:pt x="15" y="20"/>
                    <a:pt x="15" y="21"/>
                  </a:cubicBezTo>
                  <a:cubicBezTo>
                    <a:pt x="15" y="22"/>
                    <a:pt x="16" y="22"/>
                    <a:pt x="16" y="22"/>
                  </a:cubicBezTo>
                  <a:cubicBezTo>
                    <a:pt x="17" y="22"/>
                    <a:pt x="18" y="22"/>
                    <a:pt x="18" y="21"/>
                  </a:cubicBezTo>
                  <a:cubicBezTo>
                    <a:pt x="18" y="20"/>
                    <a:pt x="17" y="20"/>
                    <a:pt x="16" y="20"/>
                  </a:cubicBezTo>
                  <a:close/>
                  <a:moveTo>
                    <a:pt x="30" y="20"/>
                  </a:moveTo>
                  <a:cubicBezTo>
                    <a:pt x="29" y="20"/>
                    <a:pt x="29" y="20"/>
                    <a:pt x="29" y="21"/>
                  </a:cubicBezTo>
                  <a:cubicBezTo>
                    <a:pt x="29" y="22"/>
                    <a:pt x="29" y="22"/>
                    <a:pt x="30" y="22"/>
                  </a:cubicBezTo>
                  <a:cubicBezTo>
                    <a:pt x="31" y="22"/>
                    <a:pt x="31" y="22"/>
                    <a:pt x="31" y="21"/>
                  </a:cubicBezTo>
                  <a:cubicBezTo>
                    <a:pt x="31" y="20"/>
                    <a:pt x="31" y="20"/>
                    <a:pt x="30" y="20"/>
                  </a:cubicBezTo>
                  <a:close/>
                  <a:moveTo>
                    <a:pt x="23" y="14"/>
                  </a:moveTo>
                  <a:cubicBezTo>
                    <a:pt x="22" y="14"/>
                    <a:pt x="22" y="15"/>
                    <a:pt x="22" y="15"/>
                  </a:cubicBezTo>
                  <a:cubicBezTo>
                    <a:pt x="22" y="16"/>
                    <a:pt x="22" y="17"/>
                    <a:pt x="23" y="17"/>
                  </a:cubicBezTo>
                  <a:cubicBezTo>
                    <a:pt x="24" y="17"/>
                    <a:pt x="24" y="16"/>
                    <a:pt x="24" y="15"/>
                  </a:cubicBezTo>
                  <a:cubicBezTo>
                    <a:pt x="24" y="15"/>
                    <a:pt x="24" y="14"/>
                    <a:pt x="23" y="14"/>
                  </a:cubicBezTo>
                  <a:close/>
                  <a:moveTo>
                    <a:pt x="19" y="28"/>
                  </a:moveTo>
                  <a:cubicBezTo>
                    <a:pt x="18" y="28"/>
                    <a:pt x="17" y="28"/>
                    <a:pt x="17" y="29"/>
                  </a:cubicBezTo>
                  <a:cubicBezTo>
                    <a:pt x="17" y="30"/>
                    <a:pt x="18" y="30"/>
                    <a:pt x="19" y="30"/>
                  </a:cubicBezTo>
                  <a:cubicBezTo>
                    <a:pt x="19" y="30"/>
                    <a:pt x="20" y="30"/>
                    <a:pt x="20" y="29"/>
                  </a:cubicBezTo>
                  <a:cubicBezTo>
                    <a:pt x="20" y="28"/>
                    <a:pt x="19" y="28"/>
                    <a:pt x="19" y="28"/>
                  </a:cubicBezTo>
                  <a:close/>
                  <a:moveTo>
                    <a:pt x="27" y="18"/>
                  </a:moveTo>
                  <a:cubicBezTo>
                    <a:pt x="26" y="18"/>
                    <a:pt x="25" y="19"/>
                    <a:pt x="23" y="19"/>
                  </a:cubicBezTo>
                  <a:cubicBezTo>
                    <a:pt x="22" y="19"/>
                    <a:pt x="21" y="18"/>
                    <a:pt x="19" y="18"/>
                  </a:cubicBezTo>
                  <a:cubicBezTo>
                    <a:pt x="20" y="19"/>
                    <a:pt x="19" y="20"/>
                    <a:pt x="19" y="22"/>
                  </a:cubicBezTo>
                  <a:cubicBezTo>
                    <a:pt x="19" y="23"/>
                    <a:pt x="18" y="24"/>
                    <a:pt x="17" y="25"/>
                  </a:cubicBezTo>
                  <a:cubicBezTo>
                    <a:pt x="18" y="25"/>
                    <a:pt x="19" y="26"/>
                    <a:pt x="20" y="27"/>
                  </a:cubicBezTo>
                  <a:cubicBezTo>
                    <a:pt x="22" y="27"/>
                    <a:pt x="22" y="28"/>
                    <a:pt x="23" y="30"/>
                  </a:cubicBezTo>
                  <a:cubicBezTo>
                    <a:pt x="24" y="29"/>
                    <a:pt x="25" y="28"/>
                    <a:pt x="26" y="27"/>
                  </a:cubicBezTo>
                  <a:cubicBezTo>
                    <a:pt x="27" y="26"/>
                    <a:pt x="28" y="25"/>
                    <a:pt x="29" y="25"/>
                  </a:cubicBezTo>
                  <a:cubicBezTo>
                    <a:pt x="29" y="24"/>
                    <a:pt x="28" y="23"/>
                    <a:pt x="27" y="22"/>
                  </a:cubicBezTo>
                  <a:cubicBezTo>
                    <a:pt x="27" y="21"/>
                    <a:pt x="27" y="19"/>
                    <a:pt x="27" y="18"/>
                  </a:cubicBezTo>
                  <a:close/>
                </a:path>
              </a:pathLst>
            </a:custGeom>
            <a:solidFill>
              <a:srgbClr val="2D7D38"/>
            </a:solidFill>
            <a:ln>
              <a:noFill/>
              <a:round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/>
            </a:p>
          </p:txBody>
        </p:sp>
        <p:sp>
          <p:nvSpPr>
            <p:cNvPr id="5126" name="Oval 8"/>
            <p:cNvSpPr/>
            <p:nvPr/>
          </p:nvSpPr>
          <p:spPr>
            <a:xfrm>
              <a:off x="3864" y="2224"/>
              <a:ext cx="19" cy="19"/>
            </a:xfrm>
            <a:prstGeom prst="ellipse">
              <a:avLst/>
            </a:prstGeom>
            <a:solidFill>
              <a:srgbClr val="2D7D38"/>
            </a:solidFill>
            <a:ln>
              <a:noFill/>
              <a:miter lim="800000"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/>
            </a:p>
          </p:txBody>
        </p:sp>
        <p:sp>
          <p:nvSpPr>
            <p:cNvPr id="5127" name="Oval 9"/>
            <p:cNvSpPr/>
            <p:nvPr/>
          </p:nvSpPr>
          <p:spPr>
            <a:xfrm>
              <a:off x="3701" y="2224"/>
              <a:ext cx="19" cy="19"/>
            </a:xfrm>
            <a:prstGeom prst="ellipse">
              <a:avLst/>
            </a:prstGeom>
            <a:solidFill>
              <a:srgbClr val="2D7D38"/>
            </a:solidFill>
            <a:ln>
              <a:noFill/>
              <a:miter lim="800000"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/>
            </a:p>
          </p:txBody>
        </p:sp>
        <p:sp>
          <p:nvSpPr>
            <p:cNvPr id="5128" name="Freeform 10"/>
            <p:cNvSpPr/>
            <p:nvPr/>
          </p:nvSpPr>
          <p:spPr>
            <a:xfrm>
              <a:off x="3900" y="2267"/>
              <a:ext cx="142" cy="77"/>
            </a:xfrm>
            <a:custGeom>
              <a:cxnLst>
                <a:cxn ang="0">
                  <a:pos x="811" y="0"/>
                </a:cxn>
                <a:cxn ang="0">
                  <a:pos x="823" y="69"/>
                </a:cxn>
                <a:cxn ang="0">
                  <a:pos x="404" y="445"/>
                </a:cxn>
                <a:cxn ang="0">
                  <a:pos x="0" y="69"/>
                </a:cxn>
                <a:cxn ang="0">
                  <a:pos x="12" y="0"/>
                </a:cxn>
                <a:cxn ang="0">
                  <a:pos x="811" y="0"/>
                </a:cxn>
              </a:cxnLst>
              <a:rect l="l" t="t" r="r" b="b"/>
              <a:pathLst>
                <a:path w="59" h="32">
                  <a:moveTo>
                    <a:pt x="58" y="0"/>
                  </a:moveTo>
                  <a:cubicBezTo>
                    <a:pt x="58" y="2"/>
                    <a:pt x="59" y="3"/>
                    <a:pt x="59" y="5"/>
                  </a:cubicBezTo>
                  <a:cubicBezTo>
                    <a:pt x="59" y="20"/>
                    <a:pt x="46" y="32"/>
                    <a:pt x="29" y="32"/>
                  </a:cubicBezTo>
                  <a:cubicBezTo>
                    <a:pt x="13" y="32"/>
                    <a:pt x="0" y="20"/>
                    <a:pt x="0" y="5"/>
                  </a:cubicBezTo>
                  <a:cubicBezTo>
                    <a:pt x="0" y="3"/>
                    <a:pt x="0" y="2"/>
                    <a:pt x="1" y="0"/>
                  </a:cubicBezTo>
                  <a:lnTo>
                    <a:pt x="58" y="0"/>
                  </a:lnTo>
                  <a:close/>
                </a:path>
              </a:pathLst>
            </a:custGeom>
            <a:solidFill>
              <a:srgbClr val="2D7D38"/>
            </a:solidFill>
            <a:ln>
              <a:noFill/>
              <a:round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/>
            </a:p>
          </p:txBody>
        </p:sp>
      </p:grpSp>
      <p:pic>
        <p:nvPicPr>
          <p:cNvPr id="5129" name="Group 10"/>
          <p:cNvPicPr>
            <a:picLocks noGrp="1"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4163" y="3689350"/>
            <a:ext cx="1031875" cy="93027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5130" name="Freeform 9"/>
          <p:cNvSpPr>
            <a:spLocks noEditPoints="1"/>
          </p:cNvSpPr>
          <p:nvPr/>
        </p:nvSpPr>
        <p:spPr>
          <a:xfrm flipH="1">
            <a:off x="11042650" y="5638800"/>
            <a:ext cx="852488" cy="855663"/>
          </a:xfrm>
          <a:custGeom>
            <a:cxnLst>
              <a:cxn ang="0">
                <a:pos x="122191" y="611352"/>
              </a:cxn>
              <a:cxn ang="0">
                <a:pos x="103149" y="560857"/>
              </a:cxn>
              <a:cxn ang="0">
                <a:pos x="206298" y="528396"/>
              </a:cxn>
              <a:cxn ang="0">
                <a:pos x="339598" y="412978"/>
              </a:cxn>
              <a:cxn ang="0">
                <a:pos x="345946" y="268706"/>
              </a:cxn>
              <a:cxn ang="0">
                <a:pos x="304686" y="268706"/>
              </a:cxn>
              <a:cxn ang="0">
                <a:pos x="412596" y="220014"/>
              </a:cxn>
              <a:cxn ang="0">
                <a:pos x="471311" y="241655"/>
              </a:cxn>
              <a:cxn ang="0">
                <a:pos x="572874" y="416585"/>
              </a:cxn>
              <a:cxn ang="0">
                <a:pos x="601438" y="550037"/>
              </a:cxn>
              <a:cxn ang="0">
                <a:pos x="464964" y="301167"/>
              </a:cxn>
              <a:cxn ang="0">
                <a:pos x="452268" y="344449"/>
              </a:cxn>
              <a:cxn ang="0">
                <a:pos x="482420" y="398551"/>
              </a:cxn>
              <a:cxn ang="0">
                <a:pos x="461790" y="649224"/>
              </a:cxn>
              <a:cxn ang="0">
                <a:pos x="437986" y="461670"/>
              </a:cxn>
              <a:cxn ang="0">
                <a:pos x="444334" y="366090"/>
              </a:cxn>
              <a:cxn ang="0">
                <a:pos x="380858" y="465277"/>
              </a:cxn>
              <a:cxn ang="0">
                <a:pos x="345946" y="519379"/>
              </a:cxn>
              <a:cxn ang="0">
                <a:pos x="228514" y="526592"/>
              </a:cxn>
              <a:cxn ang="0">
                <a:pos x="295165" y="665454"/>
              </a:cxn>
              <a:cxn ang="0">
                <a:pos x="296751" y="667258"/>
              </a:cxn>
              <a:cxn ang="0">
                <a:pos x="215819" y="533806"/>
              </a:cxn>
              <a:cxn ang="0">
                <a:pos x="220580" y="569874"/>
              </a:cxn>
              <a:cxn ang="0">
                <a:pos x="193602" y="838581"/>
              </a:cxn>
              <a:cxn ang="0">
                <a:pos x="172973" y="782675"/>
              </a:cxn>
              <a:cxn ang="0">
                <a:pos x="155517" y="632993"/>
              </a:cxn>
              <a:cxn ang="0">
                <a:pos x="125365" y="627583"/>
              </a:cxn>
              <a:cxn ang="0">
                <a:pos x="20629" y="825957"/>
              </a:cxn>
              <a:cxn ang="0">
                <a:pos x="117431" y="620369"/>
              </a:cxn>
              <a:cxn ang="0">
                <a:pos x="114257" y="625779"/>
              </a:cxn>
              <a:cxn ang="0">
                <a:pos x="518919" y="185750"/>
              </a:cxn>
              <a:cxn ang="0">
                <a:pos x="525266" y="283133"/>
              </a:cxn>
              <a:cxn ang="0">
                <a:pos x="560178" y="301167"/>
              </a:cxn>
              <a:cxn ang="0">
                <a:pos x="664914" y="513969"/>
              </a:cxn>
              <a:cxn ang="0">
                <a:pos x="649045" y="421995"/>
              </a:cxn>
              <a:cxn ang="0">
                <a:pos x="639524" y="340842"/>
              </a:cxn>
              <a:cxn ang="0">
                <a:pos x="710935" y="297561"/>
              </a:cxn>
              <a:cxn ang="0">
                <a:pos x="685544" y="265099"/>
              </a:cxn>
              <a:cxn ang="0">
                <a:pos x="728391" y="259689"/>
              </a:cxn>
              <a:cxn ang="0">
                <a:pos x="704587" y="257886"/>
              </a:cxn>
              <a:cxn ang="0">
                <a:pos x="536375" y="178536"/>
              </a:cxn>
              <a:cxn ang="0">
                <a:pos x="749020" y="48691"/>
              </a:cxn>
              <a:cxn ang="0">
                <a:pos x="750607" y="25247"/>
              </a:cxn>
              <a:cxn ang="0">
                <a:pos x="852170" y="39674"/>
              </a:cxn>
              <a:cxn ang="0">
                <a:pos x="745847" y="12623"/>
              </a:cxn>
              <a:cxn ang="0">
                <a:pos x="682370" y="84759"/>
              </a:cxn>
              <a:cxn ang="0">
                <a:pos x="731564" y="77546"/>
              </a:cxn>
              <a:cxn ang="0">
                <a:pos x="652219" y="261493"/>
              </a:cxn>
              <a:cxn ang="0">
                <a:pos x="682370" y="218211"/>
              </a:cxn>
              <a:cxn ang="0">
                <a:pos x="749020" y="238048"/>
              </a:cxn>
              <a:cxn ang="0">
                <a:pos x="779172" y="149682"/>
              </a:cxn>
              <a:cxn ang="0">
                <a:pos x="790280" y="147878"/>
              </a:cxn>
              <a:cxn ang="0">
                <a:pos x="828366" y="93776"/>
              </a:cxn>
              <a:cxn ang="0">
                <a:pos x="810910" y="263296"/>
              </a:cxn>
              <a:cxn ang="0">
                <a:pos x="777585" y="248869"/>
              </a:cxn>
              <a:cxn ang="0">
                <a:pos x="780759" y="256082"/>
              </a:cxn>
              <a:cxn ang="0">
                <a:pos x="790280" y="263296"/>
              </a:cxn>
              <a:cxn ang="0">
                <a:pos x="777585" y="297561"/>
              </a:cxn>
              <a:cxn ang="0">
                <a:pos x="287230" y="649224"/>
              </a:cxn>
            </a:cxnLst>
            <a:rect l="l" t="t" r="r" b="b"/>
            <a:pathLst>
              <a:path w="537" h="475">
                <a:moveTo>
                  <a:pt x="220" y="294"/>
                </a:moveTo>
                <a:cubicBezTo>
                  <a:pt x="219" y="292"/>
                  <a:pt x="219" y="292"/>
                  <a:pt x="219" y="292"/>
                </a:cubicBezTo>
                <a:cubicBezTo>
                  <a:pt x="220" y="294"/>
                  <a:pt x="220" y="294"/>
                  <a:pt x="220" y="294"/>
                </a:cubicBezTo>
                <a:close/>
                <a:moveTo>
                  <a:pt x="430" y="121"/>
                </a:moveTo>
                <a:cubicBezTo>
                  <a:pt x="428" y="122"/>
                  <a:pt x="428" y="122"/>
                  <a:pt x="428" y="122"/>
                </a:cubicBezTo>
                <a:cubicBezTo>
                  <a:pt x="430" y="121"/>
                  <a:pt x="430" y="121"/>
                  <a:pt x="430" y="121"/>
                </a:cubicBezTo>
                <a:close/>
                <a:moveTo>
                  <a:pt x="77" y="339"/>
                </a:moveTo>
                <a:cubicBezTo>
                  <a:pt x="76" y="342"/>
                  <a:pt x="76" y="342"/>
                  <a:pt x="76" y="342"/>
                </a:cubicBezTo>
                <a:cubicBezTo>
                  <a:pt x="77" y="339"/>
                  <a:pt x="77" y="339"/>
                  <a:pt x="77" y="339"/>
                </a:cubicBezTo>
                <a:cubicBezTo>
                  <a:pt x="85" y="329"/>
                  <a:pt x="90" y="325"/>
                  <a:pt x="98" y="317"/>
                </a:cubicBezTo>
                <a:cubicBezTo>
                  <a:pt x="102" y="307"/>
                  <a:pt x="102" y="307"/>
                  <a:pt x="102" y="307"/>
                </a:cubicBezTo>
                <a:cubicBezTo>
                  <a:pt x="78" y="314"/>
                  <a:pt x="78" y="314"/>
                  <a:pt x="78" y="314"/>
                </a:cubicBezTo>
                <a:cubicBezTo>
                  <a:pt x="73" y="315"/>
                  <a:pt x="73" y="315"/>
                  <a:pt x="73" y="315"/>
                </a:cubicBezTo>
                <a:cubicBezTo>
                  <a:pt x="65" y="311"/>
                  <a:pt x="65" y="311"/>
                  <a:pt x="65" y="311"/>
                </a:cubicBezTo>
                <a:cubicBezTo>
                  <a:pt x="65" y="309"/>
                  <a:pt x="65" y="309"/>
                  <a:pt x="65" y="309"/>
                </a:cubicBezTo>
                <a:cubicBezTo>
                  <a:pt x="69" y="309"/>
                  <a:pt x="87" y="303"/>
                  <a:pt x="87" y="307"/>
                </a:cubicBezTo>
                <a:cubicBezTo>
                  <a:pt x="90" y="307"/>
                  <a:pt x="90" y="307"/>
                  <a:pt x="90" y="307"/>
                </a:cubicBezTo>
                <a:cubicBezTo>
                  <a:pt x="100" y="305"/>
                  <a:pt x="100" y="307"/>
                  <a:pt x="102" y="300"/>
                </a:cubicBezTo>
                <a:cubicBezTo>
                  <a:pt x="104" y="294"/>
                  <a:pt x="105" y="293"/>
                  <a:pt x="104" y="286"/>
                </a:cubicBezTo>
                <a:cubicBezTo>
                  <a:pt x="111" y="285"/>
                  <a:pt x="111" y="285"/>
                  <a:pt x="111" y="285"/>
                </a:cubicBezTo>
                <a:cubicBezTo>
                  <a:pt x="116" y="284"/>
                  <a:pt x="126" y="291"/>
                  <a:pt x="130" y="293"/>
                </a:cubicBezTo>
                <a:cubicBezTo>
                  <a:pt x="131" y="288"/>
                  <a:pt x="131" y="288"/>
                  <a:pt x="131" y="288"/>
                </a:cubicBezTo>
                <a:cubicBezTo>
                  <a:pt x="142" y="281"/>
                  <a:pt x="142" y="281"/>
                  <a:pt x="142" y="281"/>
                </a:cubicBezTo>
                <a:cubicBezTo>
                  <a:pt x="152" y="273"/>
                  <a:pt x="161" y="267"/>
                  <a:pt x="173" y="258"/>
                </a:cubicBezTo>
                <a:cubicBezTo>
                  <a:pt x="182" y="251"/>
                  <a:pt x="197" y="242"/>
                  <a:pt x="204" y="236"/>
                </a:cubicBezTo>
                <a:cubicBezTo>
                  <a:pt x="217" y="223"/>
                  <a:pt x="220" y="181"/>
                  <a:pt x="230" y="165"/>
                </a:cubicBezTo>
                <a:cubicBezTo>
                  <a:pt x="229" y="178"/>
                  <a:pt x="220" y="195"/>
                  <a:pt x="222" y="209"/>
                </a:cubicBezTo>
                <a:cubicBezTo>
                  <a:pt x="214" y="229"/>
                  <a:pt x="214" y="229"/>
                  <a:pt x="214" y="229"/>
                </a:cubicBezTo>
                <a:cubicBezTo>
                  <a:pt x="223" y="227"/>
                  <a:pt x="224" y="226"/>
                  <a:pt x="229" y="222"/>
                </a:cubicBezTo>
                <a:cubicBezTo>
                  <a:pt x="233" y="221"/>
                  <a:pt x="233" y="221"/>
                  <a:pt x="233" y="221"/>
                </a:cubicBezTo>
                <a:cubicBezTo>
                  <a:pt x="230" y="192"/>
                  <a:pt x="246" y="156"/>
                  <a:pt x="253" y="133"/>
                </a:cubicBezTo>
                <a:cubicBezTo>
                  <a:pt x="251" y="132"/>
                  <a:pt x="251" y="132"/>
                  <a:pt x="251" y="132"/>
                </a:cubicBezTo>
                <a:cubicBezTo>
                  <a:pt x="248" y="135"/>
                  <a:pt x="244" y="139"/>
                  <a:pt x="241" y="140"/>
                </a:cubicBezTo>
                <a:cubicBezTo>
                  <a:pt x="234" y="141"/>
                  <a:pt x="234" y="141"/>
                  <a:pt x="234" y="141"/>
                </a:cubicBezTo>
                <a:cubicBezTo>
                  <a:pt x="218" y="149"/>
                  <a:pt x="218" y="149"/>
                  <a:pt x="218" y="149"/>
                </a:cubicBezTo>
                <a:cubicBezTo>
                  <a:pt x="205" y="158"/>
                  <a:pt x="205" y="158"/>
                  <a:pt x="205" y="158"/>
                </a:cubicBezTo>
                <a:cubicBezTo>
                  <a:pt x="201" y="159"/>
                  <a:pt x="201" y="159"/>
                  <a:pt x="201" y="159"/>
                </a:cubicBezTo>
                <a:cubicBezTo>
                  <a:pt x="192" y="160"/>
                  <a:pt x="192" y="160"/>
                  <a:pt x="192" y="160"/>
                </a:cubicBezTo>
                <a:cubicBezTo>
                  <a:pt x="192" y="160"/>
                  <a:pt x="166" y="177"/>
                  <a:pt x="159" y="180"/>
                </a:cubicBezTo>
                <a:cubicBezTo>
                  <a:pt x="147" y="185"/>
                  <a:pt x="147" y="185"/>
                  <a:pt x="147" y="185"/>
                </a:cubicBezTo>
                <a:cubicBezTo>
                  <a:pt x="156" y="176"/>
                  <a:pt x="156" y="176"/>
                  <a:pt x="156" y="176"/>
                </a:cubicBezTo>
                <a:cubicBezTo>
                  <a:pt x="166" y="168"/>
                  <a:pt x="182" y="156"/>
                  <a:pt x="192" y="149"/>
                </a:cubicBezTo>
                <a:cubicBezTo>
                  <a:pt x="204" y="140"/>
                  <a:pt x="214" y="131"/>
                  <a:pt x="226" y="122"/>
                </a:cubicBezTo>
                <a:cubicBezTo>
                  <a:pt x="230" y="121"/>
                  <a:pt x="230" y="121"/>
                  <a:pt x="230" y="121"/>
                </a:cubicBezTo>
                <a:cubicBezTo>
                  <a:pt x="242" y="119"/>
                  <a:pt x="242" y="119"/>
                  <a:pt x="242" y="119"/>
                </a:cubicBezTo>
                <a:cubicBezTo>
                  <a:pt x="247" y="118"/>
                  <a:pt x="249" y="121"/>
                  <a:pt x="252" y="124"/>
                </a:cubicBezTo>
                <a:cubicBezTo>
                  <a:pt x="257" y="128"/>
                  <a:pt x="257" y="128"/>
                  <a:pt x="257" y="128"/>
                </a:cubicBezTo>
                <a:cubicBezTo>
                  <a:pt x="259" y="125"/>
                  <a:pt x="259" y="125"/>
                  <a:pt x="259" y="125"/>
                </a:cubicBezTo>
                <a:cubicBezTo>
                  <a:pt x="260" y="122"/>
                  <a:pt x="260" y="122"/>
                  <a:pt x="260" y="122"/>
                </a:cubicBezTo>
                <a:cubicBezTo>
                  <a:pt x="269" y="121"/>
                  <a:pt x="269" y="121"/>
                  <a:pt x="269" y="121"/>
                </a:cubicBezTo>
                <a:cubicBezTo>
                  <a:pt x="287" y="133"/>
                  <a:pt x="287" y="133"/>
                  <a:pt x="287" y="133"/>
                </a:cubicBezTo>
                <a:cubicBezTo>
                  <a:pt x="289" y="140"/>
                  <a:pt x="289" y="140"/>
                  <a:pt x="289" y="140"/>
                </a:cubicBezTo>
                <a:cubicBezTo>
                  <a:pt x="288" y="141"/>
                  <a:pt x="288" y="141"/>
                  <a:pt x="288" y="141"/>
                </a:cubicBezTo>
                <a:cubicBezTo>
                  <a:pt x="294" y="141"/>
                  <a:pt x="294" y="141"/>
                  <a:pt x="294" y="141"/>
                </a:cubicBezTo>
                <a:cubicBezTo>
                  <a:pt x="292" y="135"/>
                  <a:pt x="292" y="135"/>
                  <a:pt x="292" y="135"/>
                </a:cubicBezTo>
                <a:cubicBezTo>
                  <a:pt x="297" y="134"/>
                  <a:pt x="297" y="134"/>
                  <a:pt x="297" y="134"/>
                </a:cubicBezTo>
                <a:cubicBezTo>
                  <a:pt x="303" y="140"/>
                  <a:pt x="306" y="136"/>
                  <a:pt x="313" y="146"/>
                </a:cubicBezTo>
                <a:cubicBezTo>
                  <a:pt x="319" y="152"/>
                  <a:pt x="321" y="154"/>
                  <a:pt x="326" y="161"/>
                </a:cubicBezTo>
                <a:cubicBezTo>
                  <a:pt x="331" y="168"/>
                  <a:pt x="335" y="171"/>
                  <a:pt x="339" y="176"/>
                </a:cubicBezTo>
                <a:cubicBezTo>
                  <a:pt x="343" y="181"/>
                  <a:pt x="345" y="189"/>
                  <a:pt x="349" y="195"/>
                </a:cubicBezTo>
                <a:cubicBezTo>
                  <a:pt x="351" y="203"/>
                  <a:pt x="351" y="203"/>
                  <a:pt x="351" y="203"/>
                </a:cubicBezTo>
                <a:cubicBezTo>
                  <a:pt x="358" y="218"/>
                  <a:pt x="358" y="218"/>
                  <a:pt x="358" y="218"/>
                </a:cubicBezTo>
                <a:cubicBezTo>
                  <a:pt x="361" y="231"/>
                  <a:pt x="361" y="231"/>
                  <a:pt x="361" y="231"/>
                </a:cubicBezTo>
                <a:cubicBezTo>
                  <a:pt x="367" y="246"/>
                  <a:pt x="367" y="246"/>
                  <a:pt x="367" y="246"/>
                </a:cubicBezTo>
                <a:cubicBezTo>
                  <a:pt x="370" y="257"/>
                  <a:pt x="370" y="257"/>
                  <a:pt x="370" y="257"/>
                </a:cubicBezTo>
                <a:cubicBezTo>
                  <a:pt x="372" y="268"/>
                  <a:pt x="372" y="268"/>
                  <a:pt x="372" y="268"/>
                </a:cubicBezTo>
                <a:cubicBezTo>
                  <a:pt x="375" y="272"/>
                  <a:pt x="375" y="272"/>
                  <a:pt x="375" y="272"/>
                </a:cubicBezTo>
                <a:cubicBezTo>
                  <a:pt x="380" y="298"/>
                  <a:pt x="380" y="298"/>
                  <a:pt x="380" y="298"/>
                </a:cubicBezTo>
                <a:cubicBezTo>
                  <a:pt x="381" y="305"/>
                  <a:pt x="381" y="305"/>
                  <a:pt x="381" y="305"/>
                </a:cubicBezTo>
                <a:cubicBezTo>
                  <a:pt x="379" y="305"/>
                  <a:pt x="379" y="305"/>
                  <a:pt x="379" y="305"/>
                </a:cubicBezTo>
                <a:cubicBezTo>
                  <a:pt x="373" y="288"/>
                  <a:pt x="373" y="288"/>
                  <a:pt x="373" y="288"/>
                </a:cubicBezTo>
                <a:cubicBezTo>
                  <a:pt x="362" y="274"/>
                  <a:pt x="350" y="257"/>
                  <a:pt x="334" y="250"/>
                </a:cubicBezTo>
                <a:cubicBezTo>
                  <a:pt x="333" y="245"/>
                  <a:pt x="304" y="197"/>
                  <a:pt x="301" y="192"/>
                </a:cubicBezTo>
                <a:cubicBezTo>
                  <a:pt x="300" y="186"/>
                  <a:pt x="300" y="186"/>
                  <a:pt x="300" y="186"/>
                </a:cubicBezTo>
                <a:cubicBezTo>
                  <a:pt x="293" y="175"/>
                  <a:pt x="293" y="175"/>
                  <a:pt x="293" y="175"/>
                </a:cubicBezTo>
                <a:cubicBezTo>
                  <a:pt x="292" y="171"/>
                  <a:pt x="292" y="171"/>
                  <a:pt x="292" y="171"/>
                </a:cubicBezTo>
                <a:cubicBezTo>
                  <a:pt x="293" y="167"/>
                  <a:pt x="293" y="167"/>
                  <a:pt x="293" y="167"/>
                </a:cubicBezTo>
                <a:cubicBezTo>
                  <a:pt x="288" y="163"/>
                  <a:pt x="288" y="163"/>
                  <a:pt x="288" y="163"/>
                </a:cubicBezTo>
                <a:cubicBezTo>
                  <a:pt x="287" y="167"/>
                  <a:pt x="287" y="167"/>
                  <a:pt x="287" y="167"/>
                </a:cubicBezTo>
                <a:cubicBezTo>
                  <a:pt x="283" y="184"/>
                  <a:pt x="283" y="184"/>
                  <a:pt x="283" y="184"/>
                </a:cubicBezTo>
                <a:cubicBezTo>
                  <a:pt x="279" y="189"/>
                  <a:pt x="278" y="190"/>
                  <a:pt x="280" y="199"/>
                </a:cubicBezTo>
                <a:cubicBezTo>
                  <a:pt x="281" y="196"/>
                  <a:pt x="281" y="196"/>
                  <a:pt x="281" y="196"/>
                </a:cubicBezTo>
                <a:cubicBezTo>
                  <a:pt x="283" y="193"/>
                  <a:pt x="283" y="193"/>
                  <a:pt x="283" y="193"/>
                </a:cubicBezTo>
                <a:cubicBezTo>
                  <a:pt x="285" y="191"/>
                  <a:pt x="285" y="191"/>
                  <a:pt x="285" y="191"/>
                </a:cubicBezTo>
                <a:cubicBezTo>
                  <a:pt x="286" y="188"/>
                  <a:pt x="286" y="188"/>
                  <a:pt x="286" y="188"/>
                </a:cubicBezTo>
                <a:cubicBezTo>
                  <a:pt x="286" y="186"/>
                  <a:pt x="286" y="186"/>
                  <a:pt x="286" y="186"/>
                </a:cubicBezTo>
                <a:cubicBezTo>
                  <a:pt x="290" y="183"/>
                  <a:pt x="290" y="183"/>
                  <a:pt x="290" y="183"/>
                </a:cubicBezTo>
                <a:cubicBezTo>
                  <a:pt x="293" y="185"/>
                  <a:pt x="293" y="185"/>
                  <a:pt x="293" y="185"/>
                </a:cubicBezTo>
                <a:cubicBezTo>
                  <a:pt x="298" y="200"/>
                  <a:pt x="298" y="200"/>
                  <a:pt x="298" y="200"/>
                </a:cubicBezTo>
                <a:cubicBezTo>
                  <a:pt x="301" y="204"/>
                  <a:pt x="301" y="204"/>
                  <a:pt x="301" y="204"/>
                </a:cubicBezTo>
                <a:cubicBezTo>
                  <a:pt x="304" y="221"/>
                  <a:pt x="304" y="221"/>
                  <a:pt x="304" y="221"/>
                </a:cubicBezTo>
                <a:cubicBezTo>
                  <a:pt x="306" y="230"/>
                  <a:pt x="306" y="230"/>
                  <a:pt x="306" y="230"/>
                </a:cubicBezTo>
                <a:cubicBezTo>
                  <a:pt x="304" y="267"/>
                  <a:pt x="304" y="267"/>
                  <a:pt x="304" y="267"/>
                </a:cubicBezTo>
                <a:cubicBezTo>
                  <a:pt x="305" y="276"/>
                  <a:pt x="305" y="276"/>
                  <a:pt x="305" y="276"/>
                </a:cubicBezTo>
                <a:cubicBezTo>
                  <a:pt x="300" y="295"/>
                  <a:pt x="306" y="338"/>
                  <a:pt x="294" y="351"/>
                </a:cubicBezTo>
                <a:cubicBezTo>
                  <a:pt x="292" y="346"/>
                  <a:pt x="292" y="346"/>
                  <a:pt x="292" y="346"/>
                </a:cubicBezTo>
                <a:cubicBezTo>
                  <a:pt x="293" y="360"/>
                  <a:pt x="293" y="360"/>
                  <a:pt x="293" y="360"/>
                </a:cubicBezTo>
                <a:cubicBezTo>
                  <a:pt x="291" y="360"/>
                  <a:pt x="291" y="360"/>
                  <a:pt x="291" y="360"/>
                </a:cubicBezTo>
                <a:cubicBezTo>
                  <a:pt x="284" y="321"/>
                  <a:pt x="284" y="321"/>
                  <a:pt x="284" y="321"/>
                </a:cubicBezTo>
                <a:cubicBezTo>
                  <a:pt x="280" y="301"/>
                  <a:pt x="280" y="301"/>
                  <a:pt x="280" y="301"/>
                </a:cubicBezTo>
                <a:cubicBezTo>
                  <a:pt x="282" y="296"/>
                  <a:pt x="282" y="296"/>
                  <a:pt x="282" y="296"/>
                </a:cubicBezTo>
                <a:cubicBezTo>
                  <a:pt x="279" y="281"/>
                  <a:pt x="279" y="281"/>
                  <a:pt x="279" y="281"/>
                </a:cubicBezTo>
                <a:cubicBezTo>
                  <a:pt x="280" y="276"/>
                  <a:pt x="280" y="276"/>
                  <a:pt x="280" y="276"/>
                </a:cubicBezTo>
                <a:cubicBezTo>
                  <a:pt x="278" y="263"/>
                  <a:pt x="278" y="263"/>
                  <a:pt x="278" y="263"/>
                </a:cubicBezTo>
                <a:cubicBezTo>
                  <a:pt x="276" y="256"/>
                  <a:pt x="276" y="256"/>
                  <a:pt x="276" y="256"/>
                </a:cubicBezTo>
                <a:cubicBezTo>
                  <a:pt x="275" y="250"/>
                  <a:pt x="275" y="250"/>
                  <a:pt x="275" y="250"/>
                </a:cubicBezTo>
                <a:cubicBezTo>
                  <a:pt x="277" y="245"/>
                  <a:pt x="277" y="245"/>
                  <a:pt x="277" y="245"/>
                </a:cubicBezTo>
                <a:cubicBezTo>
                  <a:pt x="275" y="236"/>
                  <a:pt x="275" y="236"/>
                  <a:pt x="275" y="236"/>
                </a:cubicBezTo>
                <a:cubicBezTo>
                  <a:pt x="277" y="210"/>
                  <a:pt x="277" y="210"/>
                  <a:pt x="277" y="210"/>
                </a:cubicBezTo>
                <a:cubicBezTo>
                  <a:pt x="279" y="208"/>
                  <a:pt x="279" y="208"/>
                  <a:pt x="279" y="208"/>
                </a:cubicBezTo>
                <a:cubicBezTo>
                  <a:pt x="278" y="206"/>
                  <a:pt x="278" y="206"/>
                  <a:pt x="278" y="206"/>
                </a:cubicBezTo>
                <a:cubicBezTo>
                  <a:pt x="280" y="203"/>
                  <a:pt x="280" y="203"/>
                  <a:pt x="280" y="203"/>
                </a:cubicBezTo>
                <a:cubicBezTo>
                  <a:pt x="280" y="201"/>
                  <a:pt x="280" y="201"/>
                  <a:pt x="280" y="201"/>
                </a:cubicBezTo>
                <a:cubicBezTo>
                  <a:pt x="277" y="199"/>
                  <a:pt x="277" y="199"/>
                  <a:pt x="277" y="199"/>
                </a:cubicBezTo>
                <a:cubicBezTo>
                  <a:pt x="270" y="212"/>
                  <a:pt x="270" y="212"/>
                  <a:pt x="270" y="212"/>
                </a:cubicBezTo>
                <a:cubicBezTo>
                  <a:pt x="271" y="216"/>
                  <a:pt x="271" y="216"/>
                  <a:pt x="271" y="216"/>
                </a:cubicBezTo>
                <a:cubicBezTo>
                  <a:pt x="265" y="222"/>
                  <a:pt x="267" y="215"/>
                  <a:pt x="268" y="226"/>
                </a:cubicBezTo>
                <a:cubicBezTo>
                  <a:pt x="264" y="229"/>
                  <a:pt x="264" y="229"/>
                  <a:pt x="264" y="229"/>
                </a:cubicBezTo>
                <a:cubicBezTo>
                  <a:pt x="240" y="258"/>
                  <a:pt x="240" y="258"/>
                  <a:pt x="240" y="258"/>
                </a:cubicBezTo>
                <a:cubicBezTo>
                  <a:pt x="235" y="266"/>
                  <a:pt x="235" y="266"/>
                  <a:pt x="235" y="266"/>
                </a:cubicBezTo>
                <a:cubicBezTo>
                  <a:pt x="229" y="274"/>
                  <a:pt x="229" y="274"/>
                  <a:pt x="229" y="274"/>
                </a:cubicBezTo>
                <a:cubicBezTo>
                  <a:pt x="227" y="286"/>
                  <a:pt x="227" y="286"/>
                  <a:pt x="227" y="286"/>
                </a:cubicBezTo>
                <a:cubicBezTo>
                  <a:pt x="219" y="298"/>
                  <a:pt x="219" y="298"/>
                  <a:pt x="219" y="298"/>
                </a:cubicBezTo>
                <a:cubicBezTo>
                  <a:pt x="220" y="294"/>
                  <a:pt x="220" y="294"/>
                  <a:pt x="220" y="294"/>
                </a:cubicBezTo>
                <a:cubicBezTo>
                  <a:pt x="219" y="292"/>
                  <a:pt x="219" y="292"/>
                  <a:pt x="219" y="292"/>
                </a:cubicBezTo>
                <a:cubicBezTo>
                  <a:pt x="218" y="288"/>
                  <a:pt x="218" y="288"/>
                  <a:pt x="218" y="288"/>
                </a:cubicBezTo>
                <a:cubicBezTo>
                  <a:pt x="222" y="284"/>
                  <a:pt x="222" y="284"/>
                  <a:pt x="222" y="284"/>
                </a:cubicBezTo>
                <a:cubicBezTo>
                  <a:pt x="225" y="274"/>
                  <a:pt x="230" y="239"/>
                  <a:pt x="230" y="228"/>
                </a:cubicBezTo>
                <a:cubicBezTo>
                  <a:pt x="231" y="228"/>
                  <a:pt x="231" y="228"/>
                  <a:pt x="231" y="228"/>
                </a:cubicBezTo>
                <a:cubicBezTo>
                  <a:pt x="215" y="229"/>
                  <a:pt x="149" y="278"/>
                  <a:pt x="141" y="285"/>
                </a:cubicBezTo>
                <a:cubicBezTo>
                  <a:pt x="139" y="287"/>
                  <a:pt x="139" y="287"/>
                  <a:pt x="139" y="287"/>
                </a:cubicBezTo>
                <a:cubicBezTo>
                  <a:pt x="141" y="290"/>
                  <a:pt x="141" y="290"/>
                  <a:pt x="141" y="290"/>
                </a:cubicBezTo>
                <a:cubicBezTo>
                  <a:pt x="144" y="292"/>
                  <a:pt x="144" y="292"/>
                  <a:pt x="144" y="292"/>
                </a:cubicBezTo>
                <a:cubicBezTo>
                  <a:pt x="147" y="294"/>
                  <a:pt x="147" y="294"/>
                  <a:pt x="147" y="294"/>
                </a:cubicBezTo>
                <a:cubicBezTo>
                  <a:pt x="149" y="296"/>
                  <a:pt x="149" y="296"/>
                  <a:pt x="149" y="296"/>
                </a:cubicBezTo>
                <a:cubicBezTo>
                  <a:pt x="152" y="298"/>
                  <a:pt x="152" y="298"/>
                  <a:pt x="152" y="298"/>
                </a:cubicBezTo>
                <a:cubicBezTo>
                  <a:pt x="167" y="317"/>
                  <a:pt x="171" y="337"/>
                  <a:pt x="183" y="353"/>
                </a:cubicBezTo>
                <a:cubicBezTo>
                  <a:pt x="183" y="356"/>
                  <a:pt x="183" y="356"/>
                  <a:pt x="183" y="356"/>
                </a:cubicBezTo>
                <a:cubicBezTo>
                  <a:pt x="187" y="364"/>
                  <a:pt x="187" y="364"/>
                  <a:pt x="187" y="364"/>
                </a:cubicBezTo>
                <a:cubicBezTo>
                  <a:pt x="186" y="369"/>
                  <a:pt x="186" y="369"/>
                  <a:pt x="186" y="369"/>
                </a:cubicBezTo>
                <a:cubicBezTo>
                  <a:pt x="187" y="366"/>
                  <a:pt x="187" y="366"/>
                  <a:pt x="187" y="366"/>
                </a:cubicBezTo>
                <a:cubicBezTo>
                  <a:pt x="187" y="366"/>
                  <a:pt x="187" y="366"/>
                  <a:pt x="187" y="366"/>
                </a:cubicBezTo>
                <a:cubicBezTo>
                  <a:pt x="187" y="366"/>
                  <a:pt x="187" y="366"/>
                  <a:pt x="187" y="366"/>
                </a:cubicBezTo>
                <a:cubicBezTo>
                  <a:pt x="192" y="379"/>
                  <a:pt x="192" y="379"/>
                  <a:pt x="192" y="379"/>
                </a:cubicBezTo>
                <a:cubicBezTo>
                  <a:pt x="190" y="380"/>
                  <a:pt x="190" y="380"/>
                  <a:pt x="190" y="380"/>
                </a:cubicBezTo>
                <a:cubicBezTo>
                  <a:pt x="188" y="371"/>
                  <a:pt x="188" y="371"/>
                  <a:pt x="188" y="371"/>
                </a:cubicBezTo>
                <a:cubicBezTo>
                  <a:pt x="187" y="370"/>
                  <a:pt x="187" y="370"/>
                  <a:pt x="187" y="370"/>
                </a:cubicBezTo>
                <a:cubicBezTo>
                  <a:pt x="187" y="371"/>
                  <a:pt x="187" y="371"/>
                  <a:pt x="187" y="371"/>
                </a:cubicBezTo>
                <a:cubicBezTo>
                  <a:pt x="187" y="369"/>
                  <a:pt x="187" y="369"/>
                  <a:pt x="187" y="369"/>
                </a:cubicBezTo>
                <a:cubicBezTo>
                  <a:pt x="178" y="360"/>
                  <a:pt x="178" y="360"/>
                  <a:pt x="178" y="360"/>
                </a:cubicBezTo>
                <a:cubicBezTo>
                  <a:pt x="177" y="361"/>
                  <a:pt x="177" y="361"/>
                  <a:pt x="177" y="361"/>
                </a:cubicBezTo>
                <a:cubicBezTo>
                  <a:pt x="170" y="352"/>
                  <a:pt x="162" y="345"/>
                  <a:pt x="156" y="333"/>
                </a:cubicBezTo>
                <a:cubicBezTo>
                  <a:pt x="152" y="325"/>
                  <a:pt x="142" y="309"/>
                  <a:pt x="137" y="303"/>
                </a:cubicBezTo>
                <a:cubicBezTo>
                  <a:pt x="136" y="296"/>
                  <a:pt x="136" y="296"/>
                  <a:pt x="136" y="296"/>
                </a:cubicBezTo>
                <a:cubicBezTo>
                  <a:pt x="133" y="294"/>
                  <a:pt x="133" y="294"/>
                  <a:pt x="133" y="294"/>
                </a:cubicBezTo>
                <a:cubicBezTo>
                  <a:pt x="131" y="295"/>
                  <a:pt x="131" y="295"/>
                  <a:pt x="131" y="295"/>
                </a:cubicBezTo>
                <a:cubicBezTo>
                  <a:pt x="131" y="297"/>
                  <a:pt x="131" y="297"/>
                  <a:pt x="131" y="297"/>
                </a:cubicBezTo>
                <a:cubicBezTo>
                  <a:pt x="135" y="303"/>
                  <a:pt x="135" y="303"/>
                  <a:pt x="135" y="303"/>
                </a:cubicBezTo>
                <a:cubicBezTo>
                  <a:pt x="135" y="308"/>
                  <a:pt x="135" y="308"/>
                  <a:pt x="135" y="308"/>
                </a:cubicBezTo>
                <a:cubicBezTo>
                  <a:pt x="136" y="312"/>
                  <a:pt x="136" y="312"/>
                  <a:pt x="136" y="312"/>
                </a:cubicBezTo>
                <a:cubicBezTo>
                  <a:pt x="139" y="316"/>
                  <a:pt x="139" y="316"/>
                  <a:pt x="139" y="316"/>
                </a:cubicBezTo>
                <a:cubicBezTo>
                  <a:pt x="141" y="325"/>
                  <a:pt x="141" y="325"/>
                  <a:pt x="141" y="325"/>
                </a:cubicBezTo>
                <a:cubicBezTo>
                  <a:pt x="143" y="334"/>
                  <a:pt x="135" y="378"/>
                  <a:pt x="135" y="381"/>
                </a:cubicBezTo>
                <a:cubicBezTo>
                  <a:pt x="136" y="385"/>
                  <a:pt x="136" y="385"/>
                  <a:pt x="136" y="385"/>
                </a:cubicBezTo>
                <a:cubicBezTo>
                  <a:pt x="132" y="399"/>
                  <a:pt x="132" y="399"/>
                  <a:pt x="132" y="399"/>
                </a:cubicBezTo>
                <a:cubicBezTo>
                  <a:pt x="133" y="406"/>
                  <a:pt x="133" y="406"/>
                  <a:pt x="133" y="406"/>
                </a:cubicBezTo>
                <a:cubicBezTo>
                  <a:pt x="128" y="423"/>
                  <a:pt x="126" y="442"/>
                  <a:pt x="120" y="459"/>
                </a:cubicBezTo>
                <a:cubicBezTo>
                  <a:pt x="122" y="465"/>
                  <a:pt x="122" y="465"/>
                  <a:pt x="122" y="465"/>
                </a:cubicBezTo>
                <a:cubicBezTo>
                  <a:pt x="119" y="475"/>
                  <a:pt x="119" y="475"/>
                  <a:pt x="119" y="475"/>
                </a:cubicBezTo>
                <a:cubicBezTo>
                  <a:pt x="117" y="475"/>
                  <a:pt x="117" y="475"/>
                  <a:pt x="117" y="475"/>
                </a:cubicBezTo>
                <a:cubicBezTo>
                  <a:pt x="115" y="466"/>
                  <a:pt x="115" y="466"/>
                  <a:pt x="115" y="466"/>
                </a:cubicBezTo>
                <a:cubicBezTo>
                  <a:pt x="117" y="462"/>
                  <a:pt x="117" y="462"/>
                  <a:pt x="117" y="462"/>
                </a:cubicBezTo>
                <a:cubicBezTo>
                  <a:pt x="114" y="451"/>
                  <a:pt x="114" y="451"/>
                  <a:pt x="114" y="451"/>
                </a:cubicBezTo>
                <a:cubicBezTo>
                  <a:pt x="112" y="437"/>
                  <a:pt x="112" y="437"/>
                  <a:pt x="112" y="437"/>
                </a:cubicBezTo>
                <a:cubicBezTo>
                  <a:pt x="109" y="434"/>
                  <a:pt x="109" y="434"/>
                  <a:pt x="109" y="434"/>
                </a:cubicBezTo>
                <a:cubicBezTo>
                  <a:pt x="104" y="407"/>
                  <a:pt x="104" y="407"/>
                  <a:pt x="104" y="407"/>
                </a:cubicBezTo>
                <a:cubicBezTo>
                  <a:pt x="101" y="389"/>
                  <a:pt x="101" y="389"/>
                  <a:pt x="101" y="389"/>
                </a:cubicBezTo>
                <a:cubicBezTo>
                  <a:pt x="102" y="385"/>
                  <a:pt x="102" y="385"/>
                  <a:pt x="102" y="385"/>
                </a:cubicBezTo>
                <a:cubicBezTo>
                  <a:pt x="99" y="369"/>
                  <a:pt x="99" y="369"/>
                  <a:pt x="99" y="369"/>
                </a:cubicBezTo>
                <a:cubicBezTo>
                  <a:pt x="101" y="364"/>
                  <a:pt x="101" y="364"/>
                  <a:pt x="101" y="364"/>
                </a:cubicBezTo>
                <a:cubicBezTo>
                  <a:pt x="99" y="358"/>
                  <a:pt x="99" y="358"/>
                  <a:pt x="99" y="358"/>
                </a:cubicBezTo>
                <a:cubicBezTo>
                  <a:pt x="98" y="351"/>
                  <a:pt x="98" y="351"/>
                  <a:pt x="98" y="351"/>
                </a:cubicBezTo>
                <a:cubicBezTo>
                  <a:pt x="100" y="339"/>
                  <a:pt x="100" y="339"/>
                  <a:pt x="100" y="339"/>
                </a:cubicBezTo>
                <a:cubicBezTo>
                  <a:pt x="99" y="330"/>
                  <a:pt x="99" y="330"/>
                  <a:pt x="99" y="330"/>
                </a:cubicBezTo>
                <a:cubicBezTo>
                  <a:pt x="100" y="326"/>
                  <a:pt x="100" y="326"/>
                  <a:pt x="100" y="326"/>
                </a:cubicBezTo>
                <a:cubicBezTo>
                  <a:pt x="100" y="324"/>
                  <a:pt x="100" y="324"/>
                  <a:pt x="100" y="324"/>
                </a:cubicBezTo>
                <a:cubicBezTo>
                  <a:pt x="93" y="330"/>
                  <a:pt x="87" y="336"/>
                  <a:pt x="83" y="343"/>
                </a:cubicBezTo>
                <a:cubicBezTo>
                  <a:pt x="81" y="345"/>
                  <a:pt x="81" y="345"/>
                  <a:pt x="81" y="345"/>
                </a:cubicBezTo>
                <a:cubicBezTo>
                  <a:pt x="79" y="348"/>
                  <a:pt x="79" y="348"/>
                  <a:pt x="79" y="348"/>
                </a:cubicBezTo>
                <a:cubicBezTo>
                  <a:pt x="77" y="350"/>
                  <a:pt x="77" y="350"/>
                  <a:pt x="77" y="350"/>
                </a:cubicBezTo>
                <a:cubicBezTo>
                  <a:pt x="76" y="353"/>
                  <a:pt x="76" y="353"/>
                  <a:pt x="76" y="353"/>
                </a:cubicBezTo>
                <a:cubicBezTo>
                  <a:pt x="59" y="366"/>
                  <a:pt x="52" y="381"/>
                  <a:pt x="39" y="395"/>
                </a:cubicBezTo>
                <a:cubicBezTo>
                  <a:pt x="25" y="409"/>
                  <a:pt x="20" y="427"/>
                  <a:pt x="10" y="443"/>
                </a:cubicBezTo>
                <a:cubicBezTo>
                  <a:pt x="13" y="447"/>
                  <a:pt x="13" y="447"/>
                  <a:pt x="13" y="447"/>
                </a:cubicBezTo>
                <a:cubicBezTo>
                  <a:pt x="11" y="451"/>
                  <a:pt x="10" y="443"/>
                  <a:pt x="12" y="452"/>
                </a:cubicBezTo>
                <a:cubicBezTo>
                  <a:pt x="13" y="458"/>
                  <a:pt x="13" y="458"/>
                  <a:pt x="13" y="458"/>
                </a:cubicBezTo>
                <a:cubicBezTo>
                  <a:pt x="14" y="463"/>
                  <a:pt x="14" y="463"/>
                  <a:pt x="14" y="463"/>
                </a:cubicBezTo>
                <a:cubicBezTo>
                  <a:pt x="13" y="466"/>
                  <a:pt x="13" y="472"/>
                  <a:pt x="9" y="473"/>
                </a:cubicBezTo>
                <a:cubicBezTo>
                  <a:pt x="5" y="473"/>
                  <a:pt x="3" y="466"/>
                  <a:pt x="0" y="463"/>
                </a:cubicBezTo>
                <a:cubicBezTo>
                  <a:pt x="5" y="452"/>
                  <a:pt x="8" y="438"/>
                  <a:pt x="13" y="429"/>
                </a:cubicBezTo>
                <a:cubicBezTo>
                  <a:pt x="19" y="419"/>
                  <a:pt x="24" y="411"/>
                  <a:pt x="30" y="401"/>
                </a:cubicBezTo>
                <a:cubicBezTo>
                  <a:pt x="44" y="380"/>
                  <a:pt x="54" y="364"/>
                  <a:pt x="72" y="347"/>
                </a:cubicBezTo>
                <a:cubicBezTo>
                  <a:pt x="74" y="344"/>
                  <a:pt x="74" y="344"/>
                  <a:pt x="74" y="344"/>
                </a:cubicBezTo>
                <a:cubicBezTo>
                  <a:pt x="77" y="339"/>
                  <a:pt x="77" y="339"/>
                  <a:pt x="77" y="339"/>
                </a:cubicBezTo>
                <a:close/>
                <a:moveTo>
                  <a:pt x="76" y="342"/>
                </a:moveTo>
                <a:cubicBezTo>
                  <a:pt x="74" y="344"/>
                  <a:pt x="74" y="344"/>
                  <a:pt x="74" y="344"/>
                </a:cubicBezTo>
                <a:cubicBezTo>
                  <a:pt x="76" y="342"/>
                  <a:pt x="76" y="342"/>
                  <a:pt x="76" y="342"/>
                </a:cubicBezTo>
                <a:close/>
                <a:moveTo>
                  <a:pt x="72" y="347"/>
                </a:moveTo>
                <a:cubicBezTo>
                  <a:pt x="74" y="344"/>
                  <a:pt x="74" y="344"/>
                  <a:pt x="74" y="344"/>
                </a:cubicBezTo>
                <a:cubicBezTo>
                  <a:pt x="72" y="347"/>
                  <a:pt x="72" y="347"/>
                  <a:pt x="72" y="347"/>
                </a:cubicBezTo>
                <a:close/>
                <a:moveTo>
                  <a:pt x="83" y="343"/>
                </a:moveTo>
                <a:cubicBezTo>
                  <a:pt x="81" y="345"/>
                  <a:pt x="81" y="345"/>
                  <a:pt x="81" y="345"/>
                </a:cubicBezTo>
                <a:cubicBezTo>
                  <a:pt x="79" y="348"/>
                  <a:pt x="79" y="348"/>
                  <a:pt x="79" y="348"/>
                </a:cubicBezTo>
                <a:cubicBezTo>
                  <a:pt x="77" y="350"/>
                  <a:pt x="77" y="350"/>
                  <a:pt x="77" y="350"/>
                </a:cubicBezTo>
                <a:cubicBezTo>
                  <a:pt x="76" y="353"/>
                  <a:pt x="76" y="353"/>
                  <a:pt x="76" y="353"/>
                </a:cubicBezTo>
                <a:cubicBezTo>
                  <a:pt x="83" y="343"/>
                  <a:pt x="83" y="343"/>
                  <a:pt x="83" y="343"/>
                </a:cubicBezTo>
                <a:close/>
                <a:moveTo>
                  <a:pt x="327" y="103"/>
                </a:moveTo>
                <a:cubicBezTo>
                  <a:pt x="323" y="106"/>
                  <a:pt x="323" y="106"/>
                  <a:pt x="323" y="106"/>
                </a:cubicBezTo>
                <a:cubicBezTo>
                  <a:pt x="325" y="117"/>
                  <a:pt x="325" y="117"/>
                  <a:pt x="325" y="117"/>
                </a:cubicBezTo>
                <a:cubicBezTo>
                  <a:pt x="358" y="143"/>
                  <a:pt x="358" y="143"/>
                  <a:pt x="358" y="143"/>
                </a:cubicBezTo>
                <a:cubicBezTo>
                  <a:pt x="351" y="143"/>
                  <a:pt x="341" y="139"/>
                  <a:pt x="339" y="140"/>
                </a:cubicBezTo>
                <a:cubicBezTo>
                  <a:pt x="330" y="141"/>
                  <a:pt x="330" y="141"/>
                  <a:pt x="330" y="141"/>
                </a:cubicBezTo>
                <a:cubicBezTo>
                  <a:pt x="326" y="142"/>
                  <a:pt x="324" y="144"/>
                  <a:pt x="324" y="147"/>
                </a:cubicBezTo>
                <a:cubicBezTo>
                  <a:pt x="325" y="151"/>
                  <a:pt x="329" y="155"/>
                  <a:pt x="331" y="157"/>
                </a:cubicBezTo>
                <a:cubicBezTo>
                  <a:pt x="337" y="154"/>
                  <a:pt x="337" y="154"/>
                  <a:pt x="337" y="154"/>
                </a:cubicBezTo>
                <a:cubicBezTo>
                  <a:pt x="351" y="158"/>
                  <a:pt x="351" y="158"/>
                  <a:pt x="351" y="158"/>
                </a:cubicBezTo>
                <a:cubicBezTo>
                  <a:pt x="358" y="157"/>
                  <a:pt x="358" y="157"/>
                  <a:pt x="358" y="157"/>
                </a:cubicBezTo>
                <a:cubicBezTo>
                  <a:pt x="372" y="158"/>
                  <a:pt x="372" y="158"/>
                  <a:pt x="372" y="158"/>
                </a:cubicBezTo>
                <a:cubicBezTo>
                  <a:pt x="372" y="161"/>
                  <a:pt x="372" y="161"/>
                  <a:pt x="372" y="161"/>
                </a:cubicBezTo>
                <a:cubicBezTo>
                  <a:pt x="357" y="164"/>
                  <a:pt x="357" y="164"/>
                  <a:pt x="357" y="164"/>
                </a:cubicBezTo>
                <a:cubicBezTo>
                  <a:pt x="353" y="167"/>
                  <a:pt x="353" y="167"/>
                  <a:pt x="353" y="167"/>
                </a:cubicBezTo>
                <a:cubicBezTo>
                  <a:pt x="354" y="171"/>
                  <a:pt x="354" y="171"/>
                  <a:pt x="354" y="171"/>
                </a:cubicBezTo>
                <a:cubicBezTo>
                  <a:pt x="358" y="191"/>
                  <a:pt x="358" y="191"/>
                  <a:pt x="358" y="191"/>
                </a:cubicBezTo>
                <a:cubicBezTo>
                  <a:pt x="367" y="204"/>
                  <a:pt x="374" y="219"/>
                  <a:pt x="386" y="231"/>
                </a:cubicBezTo>
                <a:cubicBezTo>
                  <a:pt x="391" y="238"/>
                  <a:pt x="394" y="237"/>
                  <a:pt x="402" y="247"/>
                </a:cubicBezTo>
                <a:cubicBezTo>
                  <a:pt x="408" y="255"/>
                  <a:pt x="409" y="265"/>
                  <a:pt x="414" y="271"/>
                </a:cubicBezTo>
                <a:cubicBezTo>
                  <a:pt x="415" y="280"/>
                  <a:pt x="415" y="280"/>
                  <a:pt x="415" y="280"/>
                </a:cubicBezTo>
                <a:cubicBezTo>
                  <a:pt x="419" y="285"/>
                  <a:pt x="419" y="285"/>
                  <a:pt x="419" y="285"/>
                </a:cubicBezTo>
                <a:cubicBezTo>
                  <a:pt x="420" y="282"/>
                  <a:pt x="420" y="282"/>
                  <a:pt x="420" y="282"/>
                </a:cubicBezTo>
                <a:cubicBezTo>
                  <a:pt x="417" y="266"/>
                  <a:pt x="417" y="266"/>
                  <a:pt x="417" y="266"/>
                </a:cubicBezTo>
                <a:cubicBezTo>
                  <a:pt x="414" y="262"/>
                  <a:pt x="414" y="262"/>
                  <a:pt x="414" y="262"/>
                </a:cubicBezTo>
                <a:cubicBezTo>
                  <a:pt x="413" y="258"/>
                  <a:pt x="413" y="258"/>
                  <a:pt x="413" y="258"/>
                </a:cubicBezTo>
                <a:cubicBezTo>
                  <a:pt x="412" y="249"/>
                  <a:pt x="413" y="257"/>
                  <a:pt x="414" y="251"/>
                </a:cubicBezTo>
                <a:cubicBezTo>
                  <a:pt x="411" y="249"/>
                  <a:pt x="413" y="255"/>
                  <a:pt x="411" y="247"/>
                </a:cubicBezTo>
                <a:cubicBezTo>
                  <a:pt x="409" y="234"/>
                  <a:pt x="409" y="234"/>
                  <a:pt x="409" y="234"/>
                </a:cubicBezTo>
                <a:cubicBezTo>
                  <a:pt x="408" y="225"/>
                  <a:pt x="408" y="225"/>
                  <a:pt x="408" y="225"/>
                </a:cubicBezTo>
                <a:cubicBezTo>
                  <a:pt x="409" y="211"/>
                  <a:pt x="409" y="211"/>
                  <a:pt x="409" y="211"/>
                </a:cubicBezTo>
                <a:cubicBezTo>
                  <a:pt x="408" y="204"/>
                  <a:pt x="408" y="204"/>
                  <a:pt x="408" y="204"/>
                </a:cubicBezTo>
                <a:cubicBezTo>
                  <a:pt x="405" y="200"/>
                  <a:pt x="405" y="200"/>
                  <a:pt x="405" y="200"/>
                </a:cubicBezTo>
                <a:cubicBezTo>
                  <a:pt x="404" y="198"/>
                  <a:pt x="404" y="198"/>
                  <a:pt x="404" y="198"/>
                </a:cubicBezTo>
                <a:cubicBezTo>
                  <a:pt x="406" y="193"/>
                  <a:pt x="406" y="193"/>
                  <a:pt x="406" y="193"/>
                </a:cubicBezTo>
                <a:cubicBezTo>
                  <a:pt x="403" y="189"/>
                  <a:pt x="403" y="189"/>
                  <a:pt x="403" y="189"/>
                </a:cubicBezTo>
                <a:cubicBezTo>
                  <a:pt x="399" y="187"/>
                  <a:pt x="383" y="165"/>
                  <a:pt x="381" y="158"/>
                </a:cubicBezTo>
                <a:cubicBezTo>
                  <a:pt x="397" y="161"/>
                  <a:pt x="397" y="161"/>
                  <a:pt x="397" y="161"/>
                </a:cubicBezTo>
                <a:cubicBezTo>
                  <a:pt x="447" y="169"/>
                  <a:pt x="447" y="169"/>
                  <a:pt x="447" y="169"/>
                </a:cubicBezTo>
                <a:cubicBezTo>
                  <a:pt x="450" y="169"/>
                  <a:pt x="450" y="169"/>
                  <a:pt x="450" y="169"/>
                </a:cubicBezTo>
                <a:cubicBezTo>
                  <a:pt x="459" y="171"/>
                  <a:pt x="459" y="171"/>
                  <a:pt x="459" y="171"/>
                </a:cubicBezTo>
                <a:cubicBezTo>
                  <a:pt x="444" y="167"/>
                  <a:pt x="444" y="167"/>
                  <a:pt x="444" y="167"/>
                </a:cubicBezTo>
                <a:cubicBezTo>
                  <a:pt x="448" y="165"/>
                  <a:pt x="448" y="165"/>
                  <a:pt x="448" y="165"/>
                </a:cubicBezTo>
                <a:cubicBezTo>
                  <a:pt x="440" y="162"/>
                  <a:pt x="406" y="152"/>
                  <a:pt x="396" y="154"/>
                </a:cubicBezTo>
                <a:cubicBezTo>
                  <a:pt x="396" y="152"/>
                  <a:pt x="396" y="152"/>
                  <a:pt x="396" y="152"/>
                </a:cubicBezTo>
                <a:cubicBezTo>
                  <a:pt x="414" y="148"/>
                  <a:pt x="414" y="148"/>
                  <a:pt x="414" y="148"/>
                </a:cubicBezTo>
                <a:cubicBezTo>
                  <a:pt x="416" y="148"/>
                  <a:pt x="416" y="148"/>
                  <a:pt x="416" y="148"/>
                </a:cubicBezTo>
                <a:cubicBezTo>
                  <a:pt x="416" y="148"/>
                  <a:pt x="416" y="148"/>
                  <a:pt x="416" y="148"/>
                </a:cubicBezTo>
                <a:cubicBezTo>
                  <a:pt x="427" y="146"/>
                  <a:pt x="427" y="146"/>
                  <a:pt x="427" y="146"/>
                </a:cubicBezTo>
                <a:cubicBezTo>
                  <a:pt x="432" y="147"/>
                  <a:pt x="432" y="147"/>
                  <a:pt x="432" y="147"/>
                </a:cubicBezTo>
                <a:cubicBezTo>
                  <a:pt x="436" y="144"/>
                  <a:pt x="436" y="144"/>
                  <a:pt x="436" y="144"/>
                </a:cubicBezTo>
                <a:cubicBezTo>
                  <a:pt x="440" y="146"/>
                  <a:pt x="440" y="146"/>
                  <a:pt x="440" y="146"/>
                </a:cubicBezTo>
                <a:cubicBezTo>
                  <a:pt x="445" y="145"/>
                  <a:pt x="445" y="145"/>
                  <a:pt x="445" y="145"/>
                </a:cubicBezTo>
                <a:cubicBezTo>
                  <a:pt x="449" y="144"/>
                  <a:pt x="449" y="144"/>
                  <a:pt x="449" y="144"/>
                </a:cubicBezTo>
                <a:cubicBezTo>
                  <a:pt x="449" y="146"/>
                  <a:pt x="449" y="146"/>
                  <a:pt x="449" y="146"/>
                </a:cubicBezTo>
                <a:cubicBezTo>
                  <a:pt x="460" y="145"/>
                  <a:pt x="460" y="145"/>
                  <a:pt x="460" y="145"/>
                </a:cubicBezTo>
                <a:cubicBezTo>
                  <a:pt x="459" y="144"/>
                  <a:pt x="459" y="144"/>
                  <a:pt x="459" y="144"/>
                </a:cubicBezTo>
                <a:cubicBezTo>
                  <a:pt x="470" y="142"/>
                  <a:pt x="470" y="142"/>
                  <a:pt x="470" y="142"/>
                </a:cubicBezTo>
                <a:cubicBezTo>
                  <a:pt x="469" y="140"/>
                  <a:pt x="469" y="140"/>
                  <a:pt x="469" y="140"/>
                </a:cubicBezTo>
                <a:cubicBezTo>
                  <a:pt x="460" y="139"/>
                  <a:pt x="460" y="139"/>
                  <a:pt x="460" y="139"/>
                </a:cubicBezTo>
                <a:cubicBezTo>
                  <a:pt x="451" y="140"/>
                  <a:pt x="451" y="140"/>
                  <a:pt x="451" y="140"/>
                </a:cubicBezTo>
                <a:cubicBezTo>
                  <a:pt x="452" y="141"/>
                  <a:pt x="452" y="141"/>
                  <a:pt x="452" y="141"/>
                </a:cubicBezTo>
                <a:cubicBezTo>
                  <a:pt x="449" y="142"/>
                  <a:pt x="449" y="142"/>
                  <a:pt x="449" y="142"/>
                </a:cubicBezTo>
                <a:cubicBezTo>
                  <a:pt x="444" y="143"/>
                  <a:pt x="444" y="143"/>
                  <a:pt x="444" y="143"/>
                </a:cubicBezTo>
                <a:cubicBezTo>
                  <a:pt x="439" y="141"/>
                  <a:pt x="439" y="141"/>
                  <a:pt x="439" y="141"/>
                </a:cubicBezTo>
                <a:cubicBezTo>
                  <a:pt x="415" y="146"/>
                  <a:pt x="415" y="146"/>
                  <a:pt x="415" y="146"/>
                </a:cubicBezTo>
                <a:cubicBezTo>
                  <a:pt x="414" y="146"/>
                  <a:pt x="414" y="146"/>
                  <a:pt x="414" y="146"/>
                </a:cubicBezTo>
                <a:cubicBezTo>
                  <a:pt x="414" y="146"/>
                  <a:pt x="414" y="146"/>
                  <a:pt x="414" y="146"/>
                </a:cubicBezTo>
                <a:cubicBezTo>
                  <a:pt x="387" y="151"/>
                  <a:pt x="387" y="151"/>
                  <a:pt x="387" y="151"/>
                </a:cubicBezTo>
                <a:cubicBezTo>
                  <a:pt x="377" y="148"/>
                  <a:pt x="377" y="148"/>
                  <a:pt x="377" y="148"/>
                </a:cubicBezTo>
                <a:cubicBezTo>
                  <a:pt x="374" y="135"/>
                  <a:pt x="350" y="96"/>
                  <a:pt x="338" y="99"/>
                </a:cubicBezTo>
                <a:cubicBezTo>
                  <a:pt x="334" y="100"/>
                  <a:pt x="334" y="100"/>
                  <a:pt x="334" y="100"/>
                </a:cubicBezTo>
                <a:cubicBezTo>
                  <a:pt x="325" y="101"/>
                  <a:pt x="333" y="99"/>
                  <a:pt x="327" y="103"/>
                </a:cubicBezTo>
                <a:close/>
                <a:moveTo>
                  <a:pt x="481" y="42"/>
                </a:moveTo>
                <a:cubicBezTo>
                  <a:pt x="486" y="38"/>
                  <a:pt x="486" y="38"/>
                  <a:pt x="486" y="38"/>
                </a:cubicBezTo>
                <a:cubicBezTo>
                  <a:pt x="479" y="27"/>
                  <a:pt x="479" y="27"/>
                  <a:pt x="479" y="27"/>
                </a:cubicBezTo>
                <a:cubicBezTo>
                  <a:pt x="475" y="28"/>
                  <a:pt x="475" y="28"/>
                  <a:pt x="475" y="28"/>
                </a:cubicBezTo>
                <a:cubicBezTo>
                  <a:pt x="472" y="27"/>
                  <a:pt x="472" y="27"/>
                  <a:pt x="472" y="27"/>
                </a:cubicBezTo>
                <a:cubicBezTo>
                  <a:pt x="463" y="29"/>
                  <a:pt x="471" y="27"/>
                  <a:pt x="465" y="31"/>
                </a:cubicBezTo>
                <a:cubicBezTo>
                  <a:pt x="463" y="29"/>
                  <a:pt x="463" y="29"/>
                  <a:pt x="463" y="29"/>
                </a:cubicBezTo>
                <a:cubicBezTo>
                  <a:pt x="471" y="25"/>
                  <a:pt x="471" y="25"/>
                  <a:pt x="471" y="25"/>
                </a:cubicBezTo>
                <a:cubicBezTo>
                  <a:pt x="472" y="18"/>
                  <a:pt x="472" y="18"/>
                  <a:pt x="472" y="18"/>
                </a:cubicBezTo>
                <a:cubicBezTo>
                  <a:pt x="471" y="16"/>
                  <a:pt x="471" y="16"/>
                  <a:pt x="471" y="16"/>
                </a:cubicBezTo>
                <a:cubicBezTo>
                  <a:pt x="470" y="16"/>
                  <a:pt x="470" y="16"/>
                  <a:pt x="470" y="16"/>
                </a:cubicBezTo>
                <a:cubicBezTo>
                  <a:pt x="473" y="14"/>
                  <a:pt x="473" y="14"/>
                  <a:pt x="473" y="14"/>
                </a:cubicBezTo>
                <a:cubicBezTo>
                  <a:pt x="476" y="15"/>
                  <a:pt x="476" y="15"/>
                  <a:pt x="476" y="15"/>
                </a:cubicBezTo>
                <a:cubicBezTo>
                  <a:pt x="476" y="15"/>
                  <a:pt x="476" y="15"/>
                  <a:pt x="476" y="15"/>
                </a:cubicBezTo>
                <a:cubicBezTo>
                  <a:pt x="484" y="22"/>
                  <a:pt x="484" y="22"/>
                  <a:pt x="484" y="22"/>
                </a:cubicBezTo>
                <a:cubicBezTo>
                  <a:pt x="496" y="23"/>
                  <a:pt x="496" y="23"/>
                  <a:pt x="496" y="23"/>
                </a:cubicBezTo>
                <a:cubicBezTo>
                  <a:pt x="505" y="21"/>
                  <a:pt x="505" y="21"/>
                  <a:pt x="505" y="21"/>
                </a:cubicBezTo>
                <a:cubicBezTo>
                  <a:pt x="523" y="25"/>
                  <a:pt x="523" y="25"/>
                  <a:pt x="523" y="25"/>
                </a:cubicBezTo>
                <a:cubicBezTo>
                  <a:pt x="537" y="22"/>
                  <a:pt x="537" y="22"/>
                  <a:pt x="537" y="22"/>
                </a:cubicBezTo>
                <a:cubicBezTo>
                  <a:pt x="536" y="20"/>
                  <a:pt x="536" y="20"/>
                  <a:pt x="536" y="20"/>
                </a:cubicBezTo>
                <a:cubicBezTo>
                  <a:pt x="531" y="20"/>
                  <a:pt x="512" y="18"/>
                  <a:pt x="508" y="17"/>
                </a:cubicBezTo>
                <a:cubicBezTo>
                  <a:pt x="499" y="14"/>
                  <a:pt x="490" y="10"/>
                  <a:pt x="480" y="10"/>
                </a:cubicBezTo>
                <a:cubicBezTo>
                  <a:pt x="482" y="10"/>
                  <a:pt x="482" y="10"/>
                  <a:pt x="482" y="10"/>
                </a:cubicBezTo>
                <a:cubicBezTo>
                  <a:pt x="479" y="8"/>
                  <a:pt x="479" y="8"/>
                  <a:pt x="479" y="8"/>
                </a:cubicBezTo>
                <a:cubicBezTo>
                  <a:pt x="471" y="11"/>
                  <a:pt x="471" y="11"/>
                  <a:pt x="471" y="11"/>
                </a:cubicBezTo>
                <a:cubicBezTo>
                  <a:pt x="470" y="7"/>
                  <a:pt x="470" y="7"/>
                  <a:pt x="470" y="7"/>
                </a:cubicBezTo>
                <a:cubicBezTo>
                  <a:pt x="469" y="7"/>
                  <a:pt x="469" y="7"/>
                  <a:pt x="469" y="7"/>
                </a:cubicBezTo>
                <a:cubicBezTo>
                  <a:pt x="472" y="0"/>
                  <a:pt x="472" y="0"/>
                  <a:pt x="472" y="0"/>
                </a:cubicBezTo>
                <a:cubicBezTo>
                  <a:pt x="465" y="4"/>
                  <a:pt x="465" y="4"/>
                  <a:pt x="465" y="4"/>
                </a:cubicBezTo>
                <a:cubicBezTo>
                  <a:pt x="465" y="4"/>
                  <a:pt x="465" y="4"/>
                  <a:pt x="465" y="4"/>
                </a:cubicBezTo>
                <a:cubicBezTo>
                  <a:pt x="462" y="2"/>
                  <a:pt x="462" y="2"/>
                  <a:pt x="462" y="2"/>
                </a:cubicBezTo>
                <a:cubicBezTo>
                  <a:pt x="458" y="3"/>
                  <a:pt x="458" y="3"/>
                  <a:pt x="458" y="3"/>
                </a:cubicBezTo>
                <a:cubicBezTo>
                  <a:pt x="436" y="24"/>
                  <a:pt x="444" y="22"/>
                  <a:pt x="430" y="47"/>
                </a:cubicBezTo>
                <a:cubicBezTo>
                  <a:pt x="422" y="62"/>
                  <a:pt x="421" y="85"/>
                  <a:pt x="409" y="97"/>
                </a:cubicBezTo>
                <a:cubicBezTo>
                  <a:pt x="411" y="98"/>
                  <a:pt x="411" y="98"/>
                  <a:pt x="411" y="98"/>
                </a:cubicBezTo>
                <a:cubicBezTo>
                  <a:pt x="415" y="90"/>
                  <a:pt x="415" y="90"/>
                  <a:pt x="415" y="90"/>
                </a:cubicBezTo>
                <a:cubicBezTo>
                  <a:pt x="419" y="90"/>
                  <a:pt x="419" y="90"/>
                  <a:pt x="419" y="90"/>
                </a:cubicBezTo>
                <a:cubicBezTo>
                  <a:pt x="432" y="80"/>
                  <a:pt x="453" y="53"/>
                  <a:pt x="458" y="39"/>
                </a:cubicBezTo>
                <a:cubicBezTo>
                  <a:pt x="460" y="37"/>
                  <a:pt x="460" y="37"/>
                  <a:pt x="460" y="37"/>
                </a:cubicBezTo>
                <a:cubicBezTo>
                  <a:pt x="461" y="43"/>
                  <a:pt x="461" y="43"/>
                  <a:pt x="461" y="43"/>
                </a:cubicBezTo>
                <a:cubicBezTo>
                  <a:pt x="460" y="46"/>
                  <a:pt x="459" y="46"/>
                  <a:pt x="460" y="50"/>
                </a:cubicBezTo>
                <a:cubicBezTo>
                  <a:pt x="462" y="63"/>
                  <a:pt x="458" y="63"/>
                  <a:pt x="453" y="70"/>
                </a:cubicBezTo>
                <a:cubicBezTo>
                  <a:pt x="448" y="77"/>
                  <a:pt x="449" y="82"/>
                  <a:pt x="443" y="90"/>
                </a:cubicBezTo>
                <a:cubicBezTo>
                  <a:pt x="439" y="96"/>
                  <a:pt x="434" y="112"/>
                  <a:pt x="431" y="114"/>
                </a:cubicBezTo>
                <a:cubicBezTo>
                  <a:pt x="418" y="130"/>
                  <a:pt x="418" y="130"/>
                  <a:pt x="418" y="130"/>
                </a:cubicBezTo>
                <a:cubicBezTo>
                  <a:pt x="412" y="136"/>
                  <a:pt x="407" y="143"/>
                  <a:pt x="398" y="146"/>
                </a:cubicBezTo>
                <a:cubicBezTo>
                  <a:pt x="411" y="145"/>
                  <a:pt x="411" y="145"/>
                  <a:pt x="411" y="145"/>
                </a:cubicBezTo>
                <a:cubicBezTo>
                  <a:pt x="419" y="133"/>
                  <a:pt x="419" y="133"/>
                  <a:pt x="419" y="133"/>
                </a:cubicBezTo>
                <a:cubicBezTo>
                  <a:pt x="419" y="133"/>
                  <a:pt x="419" y="133"/>
                  <a:pt x="419" y="133"/>
                </a:cubicBezTo>
                <a:cubicBezTo>
                  <a:pt x="419" y="133"/>
                  <a:pt x="419" y="133"/>
                  <a:pt x="419" y="133"/>
                </a:cubicBezTo>
                <a:cubicBezTo>
                  <a:pt x="421" y="131"/>
                  <a:pt x="421" y="131"/>
                  <a:pt x="421" y="131"/>
                </a:cubicBezTo>
                <a:cubicBezTo>
                  <a:pt x="420" y="131"/>
                  <a:pt x="420" y="131"/>
                  <a:pt x="420" y="131"/>
                </a:cubicBezTo>
                <a:cubicBezTo>
                  <a:pt x="428" y="122"/>
                  <a:pt x="428" y="122"/>
                  <a:pt x="428" y="122"/>
                </a:cubicBezTo>
                <a:cubicBezTo>
                  <a:pt x="430" y="121"/>
                  <a:pt x="430" y="121"/>
                  <a:pt x="430" y="121"/>
                </a:cubicBezTo>
                <a:cubicBezTo>
                  <a:pt x="432" y="119"/>
                  <a:pt x="432" y="119"/>
                  <a:pt x="432" y="119"/>
                </a:cubicBezTo>
                <a:cubicBezTo>
                  <a:pt x="437" y="114"/>
                  <a:pt x="436" y="108"/>
                  <a:pt x="441" y="102"/>
                </a:cubicBezTo>
                <a:cubicBezTo>
                  <a:pt x="446" y="94"/>
                  <a:pt x="453" y="77"/>
                  <a:pt x="459" y="71"/>
                </a:cubicBezTo>
                <a:cubicBezTo>
                  <a:pt x="462" y="86"/>
                  <a:pt x="462" y="86"/>
                  <a:pt x="462" y="86"/>
                </a:cubicBezTo>
                <a:cubicBezTo>
                  <a:pt x="467" y="108"/>
                  <a:pt x="467" y="108"/>
                  <a:pt x="467" y="108"/>
                </a:cubicBezTo>
                <a:cubicBezTo>
                  <a:pt x="469" y="123"/>
                  <a:pt x="469" y="123"/>
                  <a:pt x="469" y="123"/>
                </a:cubicBezTo>
                <a:cubicBezTo>
                  <a:pt x="472" y="132"/>
                  <a:pt x="472" y="132"/>
                  <a:pt x="472" y="132"/>
                </a:cubicBezTo>
                <a:cubicBezTo>
                  <a:pt x="476" y="125"/>
                  <a:pt x="476" y="125"/>
                  <a:pt x="476" y="125"/>
                </a:cubicBezTo>
                <a:cubicBezTo>
                  <a:pt x="476" y="124"/>
                  <a:pt x="481" y="96"/>
                  <a:pt x="481" y="94"/>
                </a:cubicBezTo>
                <a:cubicBezTo>
                  <a:pt x="483" y="62"/>
                  <a:pt x="483" y="62"/>
                  <a:pt x="483" y="62"/>
                </a:cubicBezTo>
                <a:cubicBezTo>
                  <a:pt x="487" y="63"/>
                  <a:pt x="487" y="63"/>
                  <a:pt x="487" y="63"/>
                </a:cubicBezTo>
                <a:cubicBezTo>
                  <a:pt x="486" y="66"/>
                  <a:pt x="486" y="66"/>
                  <a:pt x="486" y="70"/>
                </a:cubicBezTo>
                <a:cubicBezTo>
                  <a:pt x="488" y="79"/>
                  <a:pt x="488" y="79"/>
                  <a:pt x="488" y="79"/>
                </a:cubicBezTo>
                <a:cubicBezTo>
                  <a:pt x="491" y="83"/>
                  <a:pt x="491" y="83"/>
                  <a:pt x="491" y="83"/>
                </a:cubicBezTo>
                <a:cubicBezTo>
                  <a:pt x="495" y="105"/>
                  <a:pt x="495" y="105"/>
                  <a:pt x="495" y="105"/>
                </a:cubicBezTo>
                <a:cubicBezTo>
                  <a:pt x="494" y="109"/>
                  <a:pt x="494" y="109"/>
                  <a:pt x="494" y="109"/>
                </a:cubicBezTo>
                <a:cubicBezTo>
                  <a:pt x="497" y="106"/>
                  <a:pt x="497" y="106"/>
                  <a:pt x="497" y="106"/>
                </a:cubicBezTo>
                <a:cubicBezTo>
                  <a:pt x="498" y="107"/>
                  <a:pt x="498" y="107"/>
                  <a:pt x="498" y="107"/>
                </a:cubicBezTo>
                <a:cubicBezTo>
                  <a:pt x="502" y="90"/>
                  <a:pt x="502" y="90"/>
                  <a:pt x="502" y="90"/>
                </a:cubicBezTo>
                <a:cubicBezTo>
                  <a:pt x="501" y="86"/>
                  <a:pt x="501" y="86"/>
                  <a:pt x="501" y="86"/>
                </a:cubicBezTo>
                <a:cubicBezTo>
                  <a:pt x="498" y="82"/>
                  <a:pt x="498" y="82"/>
                  <a:pt x="498" y="82"/>
                </a:cubicBezTo>
                <a:cubicBezTo>
                  <a:pt x="502" y="79"/>
                  <a:pt x="502" y="79"/>
                  <a:pt x="502" y="79"/>
                </a:cubicBezTo>
                <a:cubicBezTo>
                  <a:pt x="503" y="76"/>
                  <a:pt x="503" y="76"/>
                  <a:pt x="503" y="72"/>
                </a:cubicBezTo>
                <a:cubicBezTo>
                  <a:pt x="502" y="70"/>
                  <a:pt x="502" y="70"/>
                  <a:pt x="502" y="70"/>
                </a:cubicBezTo>
                <a:cubicBezTo>
                  <a:pt x="501" y="61"/>
                  <a:pt x="502" y="69"/>
                  <a:pt x="504" y="65"/>
                </a:cubicBezTo>
                <a:cubicBezTo>
                  <a:pt x="501" y="61"/>
                  <a:pt x="501" y="61"/>
                  <a:pt x="501" y="61"/>
                </a:cubicBezTo>
                <a:cubicBezTo>
                  <a:pt x="503" y="55"/>
                  <a:pt x="500" y="49"/>
                  <a:pt x="505" y="49"/>
                </a:cubicBezTo>
                <a:cubicBezTo>
                  <a:pt x="506" y="48"/>
                  <a:pt x="517" y="52"/>
                  <a:pt x="522" y="52"/>
                </a:cubicBezTo>
                <a:cubicBezTo>
                  <a:pt x="513" y="47"/>
                  <a:pt x="502" y="38"/>
                  <a:pt x="493" y="35"/>
                </a:cubicBezTo>
                <a:cubicBezTo>
                  <a:pt x="489" y="36"/>
                  <a:pt x="489" y="36"/>
                  <a:pt x="489" y="36"/>
                </a:cubicBezTo>
                <a:cubicBezTo>
                  <a:pt x="487" y="38"/>
                  <a:pt x="487" y="38"/>
                  <a:pt x="487" y="38"/>
                </a:cubicBezTo>
                <a:cubicBezTo>
                  <a:pt x="481" y="42"/>
                  <a:pt x="481" y="42"/>
                  <a:pt x="481" y="42"/>
                </a:cubicBezTo>
                <a:close/>
                <a:moveTo>
                  <a:pt x="511" y="146"/>
                </a:moveTo>
                <a:cubicBezTo>
                  <a:pt x="511" y="146"/>
                  <a:pt x="511" y="148"/>
                  <a:pt x="511" y="148"/>
                </a:cubicBezTo>
                <a:cubicBezTo>
                  <a:pt x="511" y="146"/>
                  <a:pt x="511" y="146"/>
                  <a:pt x="511" y="146"/>
                </a:cubicBezTo>
                <a:close/>
                <a:moveTo>
                  <a:pt x="475" y="145"/>
                </a:moveTo>
                <a:cubicBezTo>
                  <a:pt x="475" y="145"/>
                  <a:pt x="475" y="145"/>
                  <a:pt x="475" y="145"/>
                </a:cubicBezTo>
                <a:cubicBezTo>
                  <a:pt x="473" y="142"/>
                  <a:pt x="473" y="142"/>
                  <a:pt x="473" y="142"/>
                </a:cubicBezTo>
                <a:cubicBezTo>
                  <a:pt x="478" y="141"/>
                  <a:pt x="478" y="141"/>
                  <a:pt x="478" y="141"/>
                </a:cubicBezTo>
                <a:cubicBezTo>
                  <a:pt x="479" y="140"/>
                  <a:pt x="479" y="140"/>
                  <a:pt x="479" y="140"/>
                </a:cubicBezTo>
                <a:cubicBezTo>
                  <a:pt x="481" y="140"/>
                  <a:pt x="481" y="140"/>
                  <a:pt x="481" y="140"/>
                </a:cubicBezTo>
                <a:cubicBezTo>
                  <a:pt x="490" y="138"/>
                  <a:pt x="490" y="138"/>
                  <a:pt x="490" y="138"/>
                </a:cubicBezTo>
                <a:cubicBezTo>
                  <a:pt x="493" y="135"/>
                  <a:pt x="493" y="133"/>
                  <a:pt x="498" y="132"/>
                </a:cubicBezTo>
                <a:cubicBezTo>
                  <a:pt x="493" y="136"/>
                  <a:pt x="493" y="136"/>
                  <a:pt x="493" y="136"/>
                </a:cubicBezTo>
                <a:cubicBezTo>
                  <a:pt x="509" y="130"/>
                  <a:pt x="509" y="130"/>
                  <a:pt x="509" y="130"/>
                </a:cubicBezTo>
                <a:cubicBezTo>
                  <a:pt x="516" y="132"/>
                  <a:pt x="516" y="132"/>
                  <a:pt x="516" y="132"/>
                </a:cubicBezTo>
                <a:cubicBezTo>
                  <a:pt x="507" y="135"/>
                  <a:pt x="507" y="135"/>
                  <a:pt x="507" y="135"/>
                </a:cubicBezTo>
                <a:cubicBezTo>
                  <a:pt x="501" y="136"/>
                  <a:pt x="501" y="136"/>
                  <a:pt x="501" y="136"/>
                </a:cubicBezTo>
                <a:cubicBezTo>
                  <a:pt x="492" y="142"/>
                  <a:pt x="492" y="142"/>
                  <a:pt x="492" y="142"/>
                </a:cubicBezTo>
                <a:cubicBezTo>
                  <a:pt x="493" y="142"/>
                  <a:pt x="493" y="142"/>
                  <a:pt x="493" y="142"/>
                </a:cubicBezTo>
                <a:cubicBezTo>
                  <a:pt x="502" y="143"/>
                  <a:pt x="502" y="143"/>
                  <a:pt x="502" y="143"/>
                </a:cubicBezTo>
                <a:cubicBezTo>
                  <a:pt x="502" y="143"/>
                  <a:pt x="502" y="143"/>
                  <a:pt x="502" y="143"/>
                </a:cubicBezTo>
                <a:cubicBezTo>
                  <a:pt x="515" y="145"/>
                  <a:pt x="515" y="145"/>
                  <a:pt x="515" y="145"/>
                </a:cubicBezTo>
                <a:cubicBezTo>
                  <a:pt x="513" y="150"/>
                  <a:pt x="513" y="150"/>
                  <a:pt x="513" y="150"/>
                </a:cubicBezTo>
                <a:cubicBezTo>
                  <a:pt x="501" y="145"/>
                  <a:pt x="501" y="145"/>
                  <a:pt x="501" y="145"/>
                </a:cubicBezTo>
                <a:cubicBezTo>
                  <a:pt x="498" y="146"/>
                  <a:pt x="498" y="146"/>
                  <a:pt x="498" y="146"/>
                </a:cubicBezTo>
                <a:cubicBezTo>
                  <a:pt x="491" y="145"/>
                  <a:pt x="491" y="145"/>
                  <a:pt x="491" y="145"/>
                </a:cubicBezTo>
                <a:cubicBezTo>
                  <a:pt x="488" y="143"/>
                  <a:pt x="488" y="143"/>
                  <a:pt x="488" y="143"/>
                </a:cubicBezTo>
                <a:cubicBezTo>
                  <a:pt x="486" y="143"/>
                  <a:pt x="486" y="143"/>
                  <a:pt x="486" y="143"/>
                </a:cubicBezTo>
                <a:cubicBezTo>
                  <a:pt x="486" y="146"/>
                  <a:pt x="486" y="146"/>
                  <a:pt x="486" y="146"/>
                </a:cubicBezTo>
                <a:cubicBezTo>
                  <a:pt x="489" y="147"/>
                  <a:pt x="489" y="147"/>
                  <a:pt x="489" y="147"/>
                </a:cubicBezTo>
                <a:cubicBezTo>
                  <a:pt x="490" y="154"/>
                  <a:pt x="490" y="154"/>
                  <a:pt x="490" y="154"/>
                </a:cubicBezTo>
                <a:cubicBezTo>
                  <a:pt x="490" y="165"/>
                  <a:pt x="490" y="165"/>
                  <a:pt x="490" y="165"/>
                </a:cubicBezTo>
                <a:cubicBezTo>
                  <a:pt x="485" y="171"/>
                  <a:pt x="485" y="171"/>
                  <a:pt x="485" y="171"/>
                </a:cubicBezTo>
                <a:cubicBezTo>
                  <a:pt x="478" y="163"/>
                  <a:pt x="478" y="163"/>
                  <a:pt x="478" y="163"/>
                </a:cubicBezTo>
                <a:cubicBezTo>
                  <a:pt x="475" y="145"/>
                  <a:pt x="475" y="145"/>
                  <a:pt x="475" y="145"/>
                </a:cubicBezTo>
                <a:close/>
                <a:moveTo>
                  <a:pt x="181" y="359"/>
                </a:moveTo>
                <a:cubicBezTo>
                  <a:pt x="180" y="360"/>
                  <a:pt x="180" y="360"/>
                  <a:pt x="180" y="360"/>
                </a:cubicBezTo>
                <a:cubicBezTo>
                  <a:pt x="181" y="361"/>
                  <a:pt x="181" y="361"/>
                  <a:pt x="181" y="361"/>
                </a:cubicBezTo>
                <a:cubicBezTo>
                  <a:pt x="181" y="360"/>
                  <a:pt x="181" y="360"/>
                  <a:pt x="181" y="360"/>
                </a:cubicBezTo>
                <a:cubicBezTo>
                  <a:pt x="181" y="359"/>
                  <a:pt x="181" y="359"/>
                  <a:pt x="181" y="359"/>
                </a:cubicBezTo>
                <a:close/>
                <a:moveTo>
                  <a:pt x="289" y="153"/>
                </a:moveTo>
                <a:cubicBezTo>
                  <a:pt x="293" y="153"/>
                  <a:pt x="293" y="153"/>
                  <a:pt x="293" y="153"/>
                </a:cubicBezTo>
                <a:cubicBezTo>
                  <a:pt x="292" y="148"/>
                  <a:pt x="292" y="148"/>
                  <a:pt x="292" y="148"/>
                </a:cubicBezTo>
                <a:cubicBezTo>
                  <a:pt x="289" y="151"/>
                  <a:pt x="289" y="151"/>
                  <a:pt x="289" y="151"/>
                </a:cubicBezTo>
                <a:lnTo>
                  <a:pt x="289" y="153"/>
                </a:lnTo>
                <a:close/>
              </a:path>
            </a:pathLst>
          </a:custGeom>
          <a:solidFill>
            <a:srgbClr val="1A4732"/>
          </a:solidFill>
          <a:ln>
            <a:noFill/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latin typeface="UUS UN INCHIKE" pitchFamily="18" charset="0"/>
              <a:ea typeface="华文细黑" panose="02010600040101010101" pitchFamily="2" charset="-122"/>
              <a:sym typeface="UUS UN INCHIKE" pitchFamily="18" charset="0"/>
            </a:endParaRPr>
          </a:p>
        </p:txBody>
      </p:sp>
      <p:sp>
        <p:nvSpPr>
          <p:cNvPr id="5131" name="Freeform 9"/>
          <p:cNvSpPr>
            <a:spLocks noEditPoints="1"/>
          </p:cNvSpPr>
          <p:nvPr/>
        </p:nvSpPr>
        <p:spPr>
          <a:xfrm flipH="1">
            <a:off x="10879138" y="5880100"/>
            <a:ext cx="1479550" cy="1322388"/>
          </a:xfrm>
          <a:custGeom>
            <a:cxnLst>
              <a:cxn ang="0">
                <a:pos x="212242" y="943540"/>
              </a:cxn>
              <a:cxn ang="0">
                <a:pos x="179165" y="865607"/>
              </a:cxn>
              <a:cxn ang="0">
                <a:pos x="358331" y="815508"/>
              </a:cxn>
              <a:cxn ang="0">
                <a:pos x="589868" y="637376"/>
              </a:cxn>
              <a:cxn ang="0">
                <a:pos x="600894" y="414712"/>
              </a:cxn>
              <a:cxn ang="0">
                <a:pos x="529228" y="414712"/>
              </a:cxn>
              <a:cxn ang="0">
                <a:pos x="716663" y="339563"/>
              </a:cxn>
              <a:cxn ang="0">
                <a:pos x="818649" y="372962"/>
              </a:cxn>
              <a:cxn ang="0">
                <a:pos x="995059" y="642943"/>
              </a:cxn>
              <a:cxn ang="0">
                <a:pos x="1044674" y="848908"/>
              </a:cxn>
              <a:cxn ang="0">
                <a:pos x="807624" y="464811"/>
              </a:cxn>
              <a:cxn ang="0">
                <a:pos x="785573" y="531611"/>
              </a:cxn>
              <a:cxn ang="0">
                <a:pos x="837944" y="615110"/>
              </a:cxn>
              <a:cxn ang="0">
                <a:pos x="802111" y="1001989"/>
              </a:cxn>
              <a:cxn ang="0">
                <a:pos x="760765" y="712526"/>
              </a:cxn>
              <a:cxn ang="0">
                <a:pos x="771791" y="565010"/>
              </a:cxn>
              <a:cxn ang="0">
                <a:pos x="661535" y="718092"/>
              </a:cxn>
              <a:cxn ang="0">
                <a:pos x="600894" y="801591"/>
              </a:cxn>
              <a:cxn ang="0">
                <a:pos x="396921" y="812725"/>
              </a:cxn>
              <a:cxn ang="0">
                <a:pos x="512689" y="1027039"/>
              </a:cxn>
              <a:cxn ang="0">
                <a:pos x="515446" y="1029822"/>
              </a:cxn>
              <a:cxn ang="0">
                <a:pos x="374869" y="823858"/>
              </a:cxn>
              <a:cxn ang="0">
                <a:pos x="383139" y="879524"/>
              </a:cxn>
              <a:cxn ang="0">
                <a:pos x="336280" y="1294236"/>
              </a:cxn>
              <a:cxn ang="0">
                <a:pos x="300447" y="1207954"/>
              </a:cxn>
              <a:cxn ang="0">
                <a:pos x="270126" y="976940"/>
              </a:cxn>
              <a:cxn ang="0">
                <a:pos x="217755" y="968590"/>
              </a:cxn>
              <a:cxn ang="0">
                <a:pos x="35833" y="1274753"/>
              </a:cxn>
              <a:cxn ang="0">
                <a:pos x="203973" y="957457"/>
              </a:cxn>
              <a:cxn ang="0">
                <a:pos x="198460" y="965806"/>
              </a:cxn>
              <a:cxn ang="0">
                <a:pos x="901341" y="286680"/>
              </a:cxn>
              <a:cxn ang="0">
                <a:pos x="912367" y="436978"/>
              </a:cxn>
              <a:cxn ang="0">
                <a:pos x="973008" y="464811"/>
              </a:cxn>
              <a:cxn ang="0">
                <a:pos x="1154930" y="793242"/>
              </a:cxn>
              <a:cxn ang="0">
                <a:pos x="1127366" y="651293"/>
              </a:cxn>
              <a:cxn ang="0">
                <a:pos x="1110827" y="526044"/>
              </a:cxn>
              <a:cxn ang="0">
                <a:pos x="1234865" y="459245"/>
              </a:cxn>
              <a:cxn ang="0">
                <a:pos x="1190763" y="409145"/>
              </a:cxn>
              <a:cxn ang="0">
                <a:pos x="1265186" y="400795"/>
              </a:cxn>
              <a:cxn ang="0">
                <a:pos x="1223840" y="398012"/>
              </a:cxn>
              <a:cxn ang="0">
                <a:pos x="931662" y="275547"/>
              </a:cxn>
              <a:cxn ang="0">
                <a:pos x="1301019" y="75149"/>
              </a:cxn>
              <a:cxn ang="0">
                <a:pos x="1303775" y="38966"/>
              </a:cxn>
              <a:cxn ang="0">
                <a:pos x="1480185" y="61232"/>
              </a:cxn>
              <a:cxn ang="0">
                <a:pos x="1295506" y="19483"/>
              </a:cxn>
              <a:cxn ang="0">
                <a:pos x="1185250" y="130815"/>
              </a:cxn>
              <a:cxn ang="0">
                <a:pos x="1270698" y="119682"/>
              </a:cxn>
              <a:cxn ang="0">
                <a:pos x="1132879" y="403579"/>
              </a:cxn>
              <a:cxn ang="0">
                <a:pos x="1185250" y="336779"/>
              </a:cxn>
              <a:cxn ang="0">
                <a:pos x="1301019" y="367396"/>
              </a:cxn>
              <a:cxn ang="0">
                <a:pos x="1353390" y="231014"/>
              </a:cxn>
              <a:cxn ang="0">
                <a:pos x="1372685" y="228231"/>
              </a:cxn>
              <a:cxn ang="0">
                <a:pos x="1438839" y="144731"/>
              </a:cxn>
              <a:cxn ang="0">
                <a:pos x="1408518" y="406362"/>
              </a:cxn>
              <a:cxn ang="0">
                <a:pos x="1350634" y="384096"/>
              </a:cxn>
              <a:cxn ang="0">
                <a:pos x="1356147" y="395229"/>
              </a:cxn>
              <a:cxn ang="0">
                <a:pos x="1372685" y="406362"/>
              </a:cxn>
              <a:cxn ang="0">
                <a:pos x="1350634" y="459245"/>
              </a:cxn>
              <a:cxn ang="0">
                <a:pos x="498907" y="1001989"/>
              </a:cxn>
            </a:cxnLst>
            <a:rect l="l" t="t" r="r" b="b"/>
            <a:pathLst>
              <a:path w="537" h="475">
                <a:moveTo>
                  <a:pt x="220" y="294"/>
                </a:moveTo>
                <a:cubicBezTo>
                  <a:pt x="219" y="292"/>
                  <a:pt x="219" y="292"/>
                  <a:pt x="219" y="292"/>
                </a:cubicBezTo>
                <a:cubicBezTo>
                  <a:pt x="220" y="294"/>
                  <a:pt x="220" y="294"/>
                  <a:pt x="220" y="294"/>
                </a:cubicBezTo>
                <a:close/>
                <a:moveTo>
                  <a:pt x="430" y="121"/>
                </a:moveTo>
                <a:cubicBezTo>
                  <a:pt x="428" y="122"/>
                  <a:pt x="428" y="122"/>
                  <a:pt x="428" y="122"/>
                </a:cubicBezTo>
                <a:cubicBezTo>
                  <a:pt x="430" y="121"/>
                  <a:pt x="430" y="121"/>
                  <a:pt x="430" y="121"/>
                </a:cubicBezTo>
                <a:close/>
                <a:moveTo>
                  <a:pt x="77" y="339"/>
                </a:moveTo>
                <a:cubicBezTo>
                  <a:pt x="76" y="342"/>
                  <a:pt x="76" y="342"/>
                  <a:pt x="76" y="342"/>
                </a:cubicBezTo>
                <a:cubicBezTo>
                  <a:pt x="77" y="339"/>
                  <a:pt x="77" y="339"/>
                  <a:pt x="77" y="339"/>
                </a:cubicBezTo>
                <a:cubicBezTo>
                  <a:pt x="85" y="329"/>
                  <a:pt x="90" y="325"/>
                  <a:pt x="98" y="317"/>
                </a:cubicBezTo>
                <a:cubicBezTo>
                  <a:pt x="102" y="307"/>
                  <a:pt x="102" y="307"/>
                  <a:pt x="102" y="307"/>
                </a:cubicBezTo>
                <a:cubicBezTo>
                  <a:pt x="78" y="314"/>
                  <a:pt x="78" y="314"/>
                  <a:pt x="78" y="314"/>
                </a:cubicBezTo>
                <a:cubicBezTo>
                  <a:pt x="73" y="315"/>
                  <a:pt x="73" y="315"/>
                  <a:pt x="73" y="315"/>
                </a:cubicBezTo>
                <a:cubicBezTo>
                  <a:pt x="65" y="311"/>
                  <a:pt x="65" y="311"/>
                  <a:pt x="65" y="311"/>
                </a:cubicBezTo>
                <a:cubicBezTo>
                  <a:pt x="65" y="309"/>
                  <a:pt x="65" y="309"/>
                  <a:pt x="65" y="309"/>
                </a:cubicBezTo>
                <a:cubicBezTo>
                  <a:pt x="69" y="309"/>
                  <a:pt x="87" y="303"/>
                  <a:pt x="87" y="307"/>
                </a:cubicBezTo>
                <a:cubicBezTo>
                  <a:pt x="90" y="307"/>
                  <a:pt x="90" y="307"/>
                  <a:pt x="90" y="307"/>
                </a:cubicBezTo>
                <a:cubicBezTo>
                  <a:pt x="100" y="305"/>
                  <a:pt x="100" y="307"/>
                  <a:pt x="102" y="300"/>
                </a:cubicBezTo>
                <a:cubicBezTo>
                  <a:pt x="104" y="294"/>
                  <a:pt x="105" y="293"/>
                  <a:pt x="104" y="286"/>
                </a:cubicBezTo>
                <a:cubicBezTo>
                  <a:pt x="111" y="285"/>
                  <a:pt x="111" y="285"/>
                  <a:pt x="111" y="285"/>
                </a:cubicBezTo>
                <a:cubicBezTo>
                  <a:pt x="116" y="284"/>
                  <a:pt x="126" y="291"/>
                  <a:pt x="130" y="293"/>
                </a:cubicBezTo>
                <a:cubicBezTo>
                  <a:pt x="131" y="288"/>
                  <a:pt x="131" y="288"/>
                  <a:pt x="131" y="288"/>
                </a:cubicBezTo>
                <a:cubicBezTo>
                  <a:pt x="142" y="281"/>
                  <a:pt x="142" y="281"/>
                  <a:pt x="142" y="281"/>
                </a:cubicBezTo>
                <a:cubicBezTo>
                  <a:pt x="152" y="273"/>
                  <a:pt x="161" y="267"/>
                  <a:pt x="173" y="258"/>
                </a:cubicBezTo>
                <a:cubicBezTo>
                  <a:pt x="182" y="251"/>
                  <a:pt x="197" y="242"/>
                  <a:pt x="204" y="236"/>
                </a:cubicBezTo>
                <a:cubicBezTo>
                  <a:pt x="217" y="223"/>
                  <a:pt x="220" y="181"/>
                  <a:pt x="230" y="165"/>
                </a:cubicBezTo>
                <a:cubicBezTo>
                  <a:pt x="229" y="178"/>
                  <a:pt x="220" y="195"/>
                  <a:pt x="222" y="209"/>
                </a:cubicBezTo>
                <a:cubicBezTo>
                  <a:pt x="214" y="229"/>
                  <a:pt x="214" y="229"/>
                  <a:pt x="214" y="229"/>
                </a:cubicBezTo>
                <a:cubicBezTo>
                  <a:pt x="223" y="227"/>
                  <a:pt x="224" y="226"/>
                  <a:pt x="229" y="222"/>
                </a:cubicBezTo>
                <a:cubicBezTo>
                  <a:pt x="233" y="221"/>
                  <a:pt x="233" y="221"/>
                  <a:pt x="233" y="221"/>
                </a:cubicBezTo>
                <a:cubicBezTo>
                  <a:pt x="230" y="192"/>
                  <a:pt x="246" y="156"/>
                  <a:pt x="253" y="133"/>
                </a:cubicBezTo>
                <a:cubicBezTo>
                  <a:pt x="251" y="132"/>
                  <a:pt x="251" y="132"/>
                  <a:pt x="251" y="132"/>
                </a:cubicBezTo>
                <a:cubicBezTo>
                  <a:pt x="248" y="135"/>
                  <a:pt x="244" y="139"/>
                  <a:pt x="241" y="140"/>
                </a:cubicBezTo>
                <a:cubicBezTo>
                  <a:pt x="234" y="141"/>
                  <a:pt x="234" y="141"/>
                  <a:pt x="234" y="141"/>
                </a:cubicBezTo>
                <a:cubicBezTo>
                  <a:pt x="218" y="149"/>
                  <a:pt x="218" y="149"/>
                  <a:pt x="218" y="149"/>
                </a:cubicBezTo>
                <a:cubicBezTo>
                  <a:pt x="205" y="158"/>
                  <a:pt x="205" y="158"/>
                  <a:pt x="205" y="158"/>
                </a:cubicBezTo>
                <a:cubicBezTo>
                  <a:pt x="201" y="159"/>
                  <a:pt x="201" y="159"/>
                  <a:pt x="201" y="159"/>
                </a:cubicBezTo>
                <a:cubicBezTo>
                  <a:pt x="192" y="160"/>
                  <a:pt x="192" y="160"/>
                  <a:pt x="192" y="160"/>
                </a:cubicBezTo>
                <a:cubicBezTo>
                  <a:pt x="192" y="160"/>
                  <a:pt x="166" y="177"/>
                  <a:pt x="159" y="180"/>
                </a:cubicBezTo>
                <a:cubicBezTo>
                  <a:pt x="147" y="185"/>
                  <a:pt x="147" y="185"/>
                  <a:pt x="147" y="185"/>
                </a:cubicBezTo>
                <a:cubicBezTo>
                  <a:pt x="156" y="176"/>
                  <a:pt x="156" y="176"/>
                  <a:pt x="156" y="176"/>
                </a:cubicBezTo>
                <a:cubicBezTo>
                  <a:pt x="166" y="168"/>
                  <a:pt x="182" y="156"/>
                  <a:pt x="192" y="149"/>
                </a:cubicBezTo>
                <a:cubicBezTo>
                  <a:pt x="204" y="140"/>
                  <a:pt x="214" y="131"/>
                  <a:pt x="226" y="122"/>
                </a:cubicBezTo>
                <a:cubicBezTo>
                  <a:pt x="230" y="121"/>
                  <a:pt x="230" y="121"/>
                  <a:pt x="230" y="121"/>
                </a:cubicBezTo>
                <a:cubicBezTo>
                  <a:pt x="242" y="119"/>
                  <a:pt x="242" y="119"/>
                  <a:pt x="242" y="119"/>
                </a:cubicBezTo>
                <a:cubicBezTo>
                  <a:pt x="247" y="118"/>
                  <a:pt x="249" y="121"/>
                  <a:pt x="252" y="124"/>
                </a:cubicBezTo>
                <a:cubicBezTo>
                  <a:pt x="257" y="128"/>
                  <a:pt x="257" y="128"/>
                  <a:pt x="257" y="128"/>
                </a:cubicBezTo>
                <a:cubicBezTo>
                  <a:pt x="259" y="125"/>
                  <a:pt x="259" y="125"/>
                  <a:pt x="259" y="125"/>
                </a:cubicBezTo>
                <a:cubicBezTo>
                  <a:pt x="260" y="122"/>
                  <a:pt x="260" y="122"/>
                  <a:pt x="260" y="122"/>
                </a:cubicBezTo>
                <a:cubicBezTo>
                  <a:pt x="269" y="121"/>
                  <a:pt x="269" y="121"/>
                  <a:pt x="269" y="121"/>
                </a:cubicBezTo>
                <a:cubicBezTo>
                  <a:pt x="287" y="133"/>
                  <a:pt x="287" y="133"/>
                  <a:pt x="287" y="133"/>
                </a:cubicBezTo>
                <a:cubicBezTo>
                  <a:pt x="289" y="140"/>
                  <a:pt x="289" y="140"/>
                  <a:pt x="289" y="140"/>
                </a:cubicBezTo>
                <a:cubicBezTo>
                  <a:pt x="288" y="141"/>
                  <a:pt x="288" y="141"/>
                  <a:pt x="288" y="141"/>
                </a:cubicBezTo>
                <a:cubicBezTo>
                  <a:pt x="294" y="141"/>
                  <a:pt x="294" y="141"/>
                  <a:pt x="294" y="141"/>
                </a:cubicBezTo>
                <a:cubicBezTo>
                  <a:pt x="292" y="135"/>
                  <a:pt x="292" y="135"/>
                  <a:pt x="292" y="135"/>
                </a:cubicBezTo>
                <a:cubicBezTo>
                  <a:pt x="297" y="134"/>
                  <a:pt x="297" y="134"/>
                  <a:pt x="297" y="134"/>
                </a:cubicBezTo>
                <a:cubicBezTo>
                  <a:pt x="303" y="140"/>
                  <a:pt x="306" y="136"/>
                  <a:pt x="313" y="146"/>
                </a:cubicBezTo>
                <a:cubicBezTo>
                  <a:pt x="319" y="152"/>
                  <a:pt x="321" y="154"/>
                  <a:pt x="326" y="161"/>
                </a:cubicBezTo>
                <a:cubicBezTo>
                  <a:pt x="331" y="168"/>
                  <a:pt x="335" y="171"/>
                  <a:pt x="339" y="176"/>
                </a:cubicBezTo>
                <a:cubicBezTo>
                  <a:pt x="343" y="181"/>
                  <a:pt x="345" y="189"/>
                  <a:pt x="349" y="195"/>
                </a:cubicBezTo>
                <a:cubicBezTo>
                  <a:pt x="351" y="203"/>
                  <a:pt x="351" y="203"/>
                  <a:pt x="351" y="203"/>
                </a:cubicBezTo>
                <a:cubicBezTo>
                  <a:pt x="358" y="218"/>
                  <a:pt x="358" y="218"/>
                  <a:pt x="358" y="218"/>
                </a:cubicBezTo>
                <a:cubicBezTo>
                  <a:pt x="361" y="231"/>
                  <a:pt x="361" y="231"/>
                  <a:pt x="361" y="231"/>
                </a:cubicBezTo>
                <a:cubicBezTo>
                  <a:pt x="367" y="246"/>
                  <a:pt x="367" y="246"/>
                  <a:pt x="367" y="246"/>
                </a:cubicBezTo>
                <a:cubicBezTo>
                  <a:pt x="370" y="257"/>
                  <a:pt x="370" y="257"/>
                  <a:pt x="370" y="257"/>
                </a:cubicBezTo>
                <a:cubicBezTo>
                  <a:pt x="372" y="268"/>
                  <a:pt x="372" y="268"/>
                  <a:pt x="372" y="268"/>
                </a:cubicBezTo>
                <a:cubicBezTo>
                  <a:pt x="375" y="272"/>
                  <a:pt x="375" y="272"/>
                  <a:pt x="375" y="272"/>
                </a:cubicBezTo>
                <a:cubicBezTo>
                  <a:pt x="380" y="298"/>
                  <a:pt x="380" y="298"/>
                  <a:pt x="380" y="298"/>
                </a:cubicBezTo>
                <a:cubicBezTo>
                  <a:pt x="381" y="305"/>
                  <a:pt x="381" y="305"/>
                  <a:pt x="381" y="305"/>
                </a:cubicBezTo>
                <a:cubicBezTo>
                  <a:pt x="379" y="305"/>
                  <a:pt x="379" y="305"/>
                  <a:pt x="379" y="305"/>
                </a:cubicBezTo>
                <a:cubicBezTo>
                  <a:pt x="373" y="288"/>
                  <a:pt x="373" y="288"/>
                  <a:pt x="373" y="288"/>
                </a:cubicBezTo>
                <a:cubicBezTo>
                  <a:pt x="362" y="274"/>
                  <a:pt x="350" y="257"/>
                  <a:pt x="334" y="250"/>
                </a:cubicBezTo>
                <a:cubicBezTo>
                  <a:pt x="333" y="245"/>
                  <a:pt x="304" y="197"/>
                  <a:pt x="301" y="192"/>
                </a:cubicBezTo>
                <a:cubicBezTo>
                  <a:pt x="300" y="186"/>
                  <a:pt x="300" y="186"/>
                  <a:pt x="300" y="186"/>
                </a:cubicBezTo>
                <a:cubicBezTo>
                  <a:pt x="293" y="175"/>
                  <a:pt x="293" y="175"/>
                  <a:pt x="293" y="175"/>
                </a:cubicBezTo>
                <a:cubicBezTo>
                  <a:pt x="292" y="171"/>
                  <a:pt x="292" y="171"/>
                  <a:pt x="292" y="171"/>
                </a:cubicBezTo>
                <a:cubicBezTo>
                  <a:pt x="293" y="167"/>
                  <a:pt x="293" y="167"/>
                  <a:pt x="293" y="167"/>
                </a:cubicBezTo>
                <a:cubicBezTo>
                  <a:pt x="288" y="163"/>
                  <a:pt x="288" y="163"/>
                  <a:pt x="288" y="163"/>
                </a:cubicBezTo>
                <a:cubicBezTo>
                  <a:pt x="287" y="167"/>
                  <a:pt x="287" y="167"/>
                  <a:pt x="287" y="167"/>
                </a:cubicBezTo>
                <a:cubicBezTo>
                  <a:pt x="283" y="184"/>
                  <a:pt x="283" y="184"/>
                  <a:pt x="283" y="184"/>
                </a:cubicBezTo>
                <a:cubicBezTo>
                  <a:pt x="279" y="189"/>
                  <a:pt x="278" y="190"/>
                  <a:pt x="280" y="199"/>
                </a:cubicBezTo>
                <a:cubicBezTo>
                  <a:pt x="281" y="196"/>
                  <a:pt x="281" y="196"/>
                  <a:pt x="281" y="196"/>
                </a:cubicBezTo>
                <a:cubicBezTo>
                  <a:pt x="283" y="193"/>
                  <a:pt x="283" y="193"/>
                  <a:pt x="283" y="193"/>
                </a:cubicBezTo>
                <a:cubicBezTo>
                  <a:pt x="285" y="191"/>
                  <a:pt x="285" y="191"/>
                  <a:pt x="285" y="191"/>
                </a:cubicBezTo>
                <a:cubicBezTo>
                  <a:pt x="286" y="188"/>
                  <a:pt x="286" y="188"/>
                  <a:pt x="286" y="188"/>
                </a:cubicBezTo>
                <a:cubicBezTo>
                  <a:pt x="286" y="186"/>
                  <a:pt x="286" y="186"/>
                  <a:pt x="286" y="186"/>
                </a:cubicBezTo>
                <a:cubicBezTo>
                  <a:pt x="290" y="183"/>
                  <a:pt x="290" y="183"/>
                  <a:pt x="290" y="183"/>
                </a:cubicBezTo>
                <a:cubicBezTo>
                  <a:pt x="293" y="185"/>
                  <a:pt x="293" y="185"/>
                  <a:pt x="293" y="185"/>
                </a:cubicBezTo>
                <a:cubicBezTo>
                  <a:pt x="298" y="200"/>
                  <a:pt x="298" y="200"/>
                  <a:pt x="298" y="200"/>
                </a:cubicBezTo>
                <a:cubicBezTo>
                  <a:pt x="301" y="204"/>
                  <a:pt x="301" y="204"/>
                  <a:pt x="301" y="204"/>
                </a:cubicBezTo>
                <a:cubicBezTo>
                  <a:pt x="304" y="221"/>
                  <a:pt x="304" y="221"/>
                  <a:pt x="304" y="221"/>
                </a:cubicBezTo>
                <a:cubicBezTo>
                  <a:pt x="306" y="230"/>
                  <a:pt x="306" y="230"/>
                  <a:pt x="306" y="230"/>
                </a:cubicBezTo>
                <a:cubicBezTo>
                  <a:pt x="304" y="267"/>
                  <a:pt x="304" y="267"/>
                  <a:pt x="304" y="267"/>
                </a:cubicBezTo>
                <a:cubicBezTo>
                  <a:pt x="305" y="276"/>
                  <a:pt x="305" y="276"/>
                  <a:pt x="305" y="276"/>
                </a:cubicBezTo>
                <a:cubicBezTo>
                  <a:pt x="300" y="295"/>
                  <a:pt x="306" y="338"/>
                  <a:pt x="294" y="351"/>
                </a:cubicBezTo>
                <a:cubicBezTo>
                  <a:pt x="292" y="346"/>
                  <a:pt x="292" y="346"/>
                  <a:pt x="292" y="346"/>
                </a:cubicBezTo>
                <a:cubicBezTo>
                  <a:pt x="293" y="360"/>
                  <a:pt x="293" y="360"/>
                  <a:pt x="293" y="360"/>
                </a:cubicBezTo>
                <a:cubicBezTo>
                  <a:pt x="291" y="360"/>
                  <a:pt x="291" y="360"/>
                  <a:pt x="291" y="360"/>
                </a:cubicBezTo>
                <a:cubicBezTo>
                  <a:pt x="284" y="321"/>
                  <a:pt x="284" y="321"/>
                  <a:pt x="284" y="321"/>
                </a:cubicBezTo>
                <a:cubicBezTo>
                  <a:pt x="280" y="301"/>
                  <a:pt x="280" y="301"/>
                  <a:pt x="280" y="301"/>
                </a:cubicBezTo>
                <a:cubicBezTo>
                  <a:pt x="282" y="296"/>
                  <a:pt x="282" y="296"/>
                  <a:pt x="282" y="296"/>
                </a:cubicBezTo>
                <a:cubicBezTo>
                  <a:pt x="279" y="281"/>
                  <a:pt x="279" y="281"/>
                  <a:pt x="279" y="281"/>
                </a:cubicBezTo>
                <a:cubicBezTo>
                  <a:pt x="280" y="276"/>
                  <a:pt x="280" y="276"/>
                  <a:pt x="280" y="276"/>
                </a:cubicBezTo>
                <a:cubicBezTo>
                  <a:pt x="278" y="263"/>
                  <a:pt x="278" y="263"/>
                  <a:pt x="278" y="263"/>
                </a:cubicBezTo>
                <a:cubicBezTo>
                  <a:pt x="276" y="256"/>
                  <a:pt x="276" y="256"/>
                  <a:pt x="276" y="256"/>
                </a:cubicBezTo>
                <a:cubicBezTo>
                  <a:pt x="275" y="250"/>
                  <a:pt x="275" y="250"/>
                  <a:pt x="275" y="250"/>
                </a:cubicBezTo>
                <a:cubicBezTo>
                  <a:pt x="277" y="245"/>
                  <a:pt x="277" y="245"/>
                  <a:pt x="277" y="245"/>
                </a:cubicBezTo>
                <a:cubicBezTo>
                  <a:pt x="275" y="236"/>
                  <a:pt x="275" y="236"/>
                  <a:pt x="275" y="236"/>
                </a:cubicBezTo>
                <a:cubicBezTo>
                  <a:pt x="277" y="210"/>
                  <a:pt x="277" y="210"/>
                  <a:pt x="277" y="210"/>
                </a:cubicBezTo>
                <a:cubicBezTo>
                  <a:pt x="279" y="208"/>
                  <a:pt x="279" y="208"/>
                  <a:pt x="279" y="208"/>
                </a:cubicBezTo>
                <a:cubicBezTo>
                  <a:pt x="278" y="206"/>
                  <a:pt x="278" y="206"/>
                  <a:pt x="278" y="206"/>
                </a:cubicBezTo>
                <a:cubicBezTo>
                  <a:pt x="280" y="203"/>
                  <a:pt x="280" y="203"/>
                  <a:pt x="280" y="203"/>
                </a:cubicBezTo>
                <a:cubicBezTo>
                  <a:pt x="280" y="201"/>
                  <a:pt x="280" y="201"/>
                  <a:pt x="280" y="201"/>
                </a:cubicBezTo>
                <a:cubicBezTo>
                  <a:pt x="277" y="199"/>
                  <a:pt x="277" y="199"/>
                  <a:pt x="277" y="199"/>
                </a:cubicBezTo>
                <a:cubicBezTo>
                  <a:pt x="270" y="212"/>
                  <a:pt x="270" y="212"/>
                  <a:pt x="270" y="212"/>
                </a:cubicBezTo>
                <a:cubicBezTo>
                  <a:pt x="271" y="216"/>
                  <a:pt x="271" y="216"/>
                  <a:pt x="271" y="216"/>
                </a:cubicBezTo>
                <a:cubicBezTo>
                  <a:pt x="265" y="222"/>
                  <a:pt x="267" y="215"/>
                  <a:pt x="268" y="226"/>
                </a:cubicBezTo>
                <a:cubicBezTo>
                  <a:pt x="264" y="229"/>
                  <a:pt x="264" y="229"/>
                  <a:pt x="264" y="229"/>
                </a:cubicBezTo>
                <a:cubicBezTo>
                  <a:pt x="240" y="258"/>
                  <a:pt x="240" y="258"/>
                  <a:pt x="240" y="258"/>
                </a:cubicBezTo>
                <a:cubicBezTo>
                  <a:pt x="235" y="266"/>
                  <a:pt x="235" y="266"/>
                  <a:pt x="235" y="266"/>
                </a:cubicBezTo>
                <a:cubicBezTo>
                  <a:pt x="229" y="274"/>
                  <a:pt x="229" y="274"/>
                  <a:pt x="229" y="274"/>
                </a:cubicBezTo>
                <a:cubicBezTo>
                  <a:pt x="227" y="286"/>
                  <a:pt x="227" y="286"/>
                  <a:pt x="227" y="286"/>
                </a:cubicBezTo>
                <a:cubicBezTo>
                  <a:pt x="219" y="298"/>
                  <a:pt x="219" y="298"/>
                  <a:pt x="219" y="298"/>
                </a:cubicBezTo>
                <a:cubicBezTo>
                  <a:pt x="220" y="294"/>
                  <a:pt x="220" y="294"/>
                  <a:pt x="220" y="294"/>
                </a:cubicBezTo>
                <a:cubicBezTo>
                  <a:pt x="219" y="292"/>
                  <a:pt x="219" y="292"/>
                  <a:pt x="219" y="292"/>
                </a:cubicBezTo>
                <a:cubicBezTo>
                  <a:pt x="218" y="288"/>
                  <a:pt x="218" y="288"/>
                  <a:pt x="218" y="288"/>
                </a:cubicBezTo>
                <a:cubicBezTo>
                  <a:pt x="222" y="284"/>
                  <a:pt x="222" y="284"/>
                  <a:pt x="222" y="284"/>
                </a:cubicBezTo>
                <a:cubicBezTo>
                  <a:pt x="225" y="274"/>
                  <a:pt x="230" y="239"/>
                  <a:pt x="230" y="228"/>
                </a:cubicBezTo>
                <a:cubicBezTo>
                  <a:pt x="231" y="228"/>
                  <a:pt x="231" y="228"/>
                  <a:pt x="231" y="228"/>
                </a:cubicBezTo>
                <a:cubicBezTo>
                  <a:pt x="215" y="229"/>
                  <a:pt x="149" y="278"/>
                  <a:pt x="141" y="285"/>
                </a:cubicBezTo>
                <a:cubicBezTo>
                  <a:pt x="139" y="287"/>
                  <a:pt x="139" y="287"/>
                  <a:pt x="139" y="287"/>
                </a:cubicBezTo>
                <a:cubicBezTo>
                  <a:pt x="141" y="290"/>
                  <a:pt x="141" y="290"/>
                  <a:pt x="141" y="290"/>
                </a:cubicBezTo>
                <a:cubicBezTo>
                  <a:pt x="144" y="292"/>
                  <a:pt x="144" y="292"/>
                  <a:pt x="144" y="292"/>
                </a:cubicBezTo>
                <a:cubicBezTo>
                  <a:pt x="147" y="294"/>
                  <a:pt x="147" y="294"/>
                  <a:pt x="147" y="294"/>
                </a:cubicBezTo>
                <a:cubicBezTo>
                  <a:pt x="149" y="296"/>
                  <a:pt x="149" y="296"/>
                  <a:pt x="149" y="296"/>
                </a:cubicBezTo>
                <a:cubicBezTo>
                  <a:pt x="152" y="298"/>
                  <a:pt x="152" y="298"/>
                  <a:pt x="152" y="298"/>
                </a:cubicBezTo>
                <a:cubicBezTo>
                  <a:pt x="167" y="317"/>
                  <a:pt x="171" y="337"/>
                  <a:pt x="183" y="353"/>
                </a:cubicBezTo>
                <a:cubicBezTo>
                  <a:pt x="183" y="356"/>
                  <a:pt x="183" y="356"/>
                  <a:pt x="183" y="356"/>
                </a:cubicBezTo>
                <a:cubicBezTo>
                  <a:pt x="187" y="364"/>
                  <a:pt x="187" y="364"/>
                  <a:pt x="187" y="364"/>
                </a:cubicBezTo>
                <a:cubicBezTo>
                  <a:pt x="186" y="369"/>
                  <a:pt x="186" y="369"/>
                  <a:pt x="186" y="369"/>
                </a:cubicBezTo>
                <a:cubicBezTo>
                  <a:pt x="187" y="366"/>
                  <a:pt x="187" y="366"/>
                  <a:pt x="187" y="366"/>
                </a:cubicBezTo>
                <a:cubicBezTo>
                  <a:pt x="187" y="366"/>
                  <a:pt x="187" y="366"/>
                  <a:pt x="187" y="366"/>
                </a:cubicBezTo>
                <a:cubicBezTo>
                  <a:pt x="187" y="366"/>
                  <a:pt x="187" y="366"/>
                  <a:pt x="187" y="366"/>
                </a:cubicBezTo>
                <a:cubicBezTo>
                  <a:pt x="192" y="379"/>
                  <a:pt x="192" y="379"/>
                  <a:pt x="192" y="379"/>
                </a:cubicBezTo>
                <a:cubicBezTo>
                  <a:pt x="190" y="380"/>
                  <a:pt x="190" y="380"/>
                  <a:pt x="190" y="380"/>
                </a:cubicBezTo>
                <a:cubicBezTo>
                  <a:pt x="188" y="371"/>
                  <a:pt x="188" y="371"/>
                  <a:pt x="188" y="371"/>
                </a:cubicBezTo>
                <a:cubicBezTo>
                  <a:pt x="187" y="370"/>
                  <a:pt x="187" y="370"/>
                  <a:pt x="187" y="370"/>
                </a:cubicBezTo>
                <a:cubicBezTo>
                  <a:pt x="187" y="371"/>
                  <a:pt x="187" y="371"/>
                  <a:pt x="187" y="371"/>
                </a:cubicBezTo>
                <a:cubicBezTo>
                  <a:pt x="187" y="369"/>
                  <a:pt x="187" y="369"/>
                  <a:pt x="187" y="369"/>
                </a:cubicBezTo>
                <a:cubicBezTo>
                  <a:pt x="178" y="360"/>
                  <a:pt x="178" y="360"/>
                  <a:pt x="178" y="360"/>
                </a:cubicBezTo>
                <a:cubicBezTo>
                  <a:pt x="177" y="361"/>
                  <a:pt x="177" y="361"/>
                  <a:pt x="177" y="361"/>
                </a:cubicBezTo>
                <a:cubicBezTo>
                  <a:pt x="170" y="352"/>
                  <a:pt x="162" y="345"/>
                  <a:pt x="156" y="333"/>
                </a:cubicBezTo>
                <a:cubicBezTo>
                  <a:pt x="152" y="325"/>
                  <a:pt x="142" y="309"/>
                  <a:pt x="137" y="303"/>
                </a:cubicBezTo>
                <a:cubicBezTo>
                  <a:pt x="136" y="296"/>
                  <a:pt x="136" y="296"/>
                  <a:pt x="136" y="296"/>
                </a:cubicBezTo>
                <a:cubicBezTo>
                  <a:pt x="133" y="294"/>
                  <a:pt x="133" y="294"/>
                  <a:pt x="133" y="294"/>
                </a:cubicBezTo>
                <a:cubicBezTo>
                  <a:pt x="131" y="295"/>
                  <a:pt x="131" y="295"/>
                  <a:pt x="131" y="295"/>
                </a:cubicBezTo>
                <a:cubicBezTo>
                  <a:pt x="131" y="297"/>
                  <a:pt x="131" y="297"/>
                  <a:pt x="131" y="297"/>
                </a:cubicBezTo>
                <a:cubicBezTo>
                  <a:pt x="135" y="303"/>
                  <a:pt x="135" y="303"/>
                  <a:pt x="135" y="303"/>
                </a:cubicBezTo>
                <a:cubicBezTo>
                  <a:pt x="135" y="308"/>
                  <a:pt x="135" y="308"/>
                  <a:pt x="135" y="308"/>
                </a:cubicBezTo>
                <a:cubicBezTo>
                  <a:pt x="136" y="312"/>
                  <a:pt x="136" y="312"/>
                  <a:pt x="136" y="312"/>
                </a:cubicBezTo>
                <a:cubicBezTo>
                  <a:pt x="139" y="316"/>
                  <a:pt x="139" y="316"/>
                  <a:pt x="139" y="316"/>
                </a:cubicBezTo>
                <a:cubicBezTo>
                  <a:pt x="141" y="325"/>
                  <a:pt x="141" y="325"/>
                  <a:pt x="141" y="325"/>
                </a:cubicBezTo>
                <a:cubicBezTo>
                  <a:pt x="143" y="334"/>
                  <a:pt x="135" y="378"/>
                  <a:pt x="135" y="381"/>
                </a:cubicBezTo>
                <a:cubicBezTo>
                  <a:pt x="136" y="385"/>
                  <a:pt x="136" y="385"/>
                  <a:pt x="136" y="385"/>
                </a:cubicBezTo>
                <a:cubicBezTo>
                  <a:pt x="132" y="399"/>
                  <a:pt x="132" y="399"/>
                  <a:pt x="132" y="399"/>
                </a:cubicBezTo>
                <a:cubicBezTo>
                  <a:pt x="133" y="406"/>
                  <a:pt x="133" y="406"/>
                  <a:pt x="133" y="406"/>
                </a:cubicBezTo>
                <a:cubicBezTo>
                  <a:pt x="128" y="423"/>
                  <a:pt x="126" y="442"/>
                  <a:pt x="120" y="459"/>
                </a:cubicBezTo>
                <a:cubicBezTo>
                  <a:pt x="122" y="465"/>
                  <a:pt x="122" y="465"/>
                  <a:pt x="122" y="465"/>
                </a:cubicBezTo>
                <a:cubicBezTo>
                  <a:pt x="119" y="475"/>
                  <a:pt x="119" y="475"/>
                  <a:pt x="119" y="475"/>
                </a:cubicBezTo>
                <a:cubicBezTo>
                  <a:pt x="117" y="475"/>
                  <a:pt x="117" y="475"/>
                  <a:pt x="117" y="475"/>
                </a:cubicBezTo>
                <a:cubicBezTo>
                  <a:pt x="115" y="466"/>
                  <a:pt x="115" y="466"/>
                  <a:pt x="115" y="466"/>
                </a:cubicBezTo>
                <a:cubicBezTo>
                  <a:pt x="117" y="462"/>
                  <a:pt x="117" y="462"/>
                  <a:pt x="117" y="462"/>
                </a:cubicBezTo>
                <a:cubicBezTo>
                  <a:pt x="114" y="451"/>
                  <a:pt x="114" y="451"/>
                  <a:pt x="114" y="451"/>
                </a:cubicBezTo>
                <a:cubicBezTo>
                  <a:pt x="112" y="437"/>
                  <a:pt x="112" y="437"/>
                  <a:pt x="112" y="437"/>
                </a:cubicBezTo>
                <a:cubicBezTo>
                  <a:pt x="109" y="434"/>
                  <a:pt x="109" y="434"/>
                  <a:pt x="109" y="434"/>
                </a:cubicBezTo>
                <a:cubicBezTo>
                  <a:pt x="104" y="407"/>
                  <a:pt x="104" y="407"/>
                  <a:pt x="104" y="407"/>
                </a:cubicBezTo>
                <a:cubicBezTo>
                  <a:pt x="101" y="389"/>
                  <a:pt x="101" y="389"/>
                  <a:pt x="101" y="389"/>
                </a:cubicBezTo>
                <a:cubicBezTo>
                  <a:pt x="102" y="385"/>
                  <a:pt x="102" y="385"/>
                  <a:pt x="102" y="385"/>
                </a:cubicBezTo>
                <a:cubicBezTo>
                  <a:pt x="99" y="369"/>
                  <a:pt x="99" y="369"/>
                  <a:pt x="99" y="369"/>
                </a:cubicBezTo>
                <a:cubicBezTo>
                  <a:pt x="101" y="364"/>
                  <a:pt x="101" y="364"/>
                  <a:pt x="101" y="364"/>
                </a:cubicBezTo>
                <a:cubicBezTo>
                  <a:pt x="99" y="358"/>
                  <a:pt x="99" y="358"/>
                  <a:pt x="99" y="358"/>
                </a:cubicBezTo>
                <a:cubicBezTo>
                  <a:pt x="98" y="351"/>
                  <a:pt x="98" y="351"/>
                  <a:pt x="98" y="351"/>
                </a:cubicBezTo>
                <a:cubicBezTo>
                  <a:pt x="100" y="339"/>
                  <a:pt x="100" y="339"/>
                  <a:pt x="100" y="339"/>
                </a:cubicBezTo>
                <a:cubicBezTo>
                  <a:pt x="99" y="330"/>
                  <a:pt x="99" y="330"/>
                  <a:pt x="99" y="330"/>
                </a:cubicBezTo>
                <a:cubicBezTo>
                  <a:pt x="100" y="326"/>
                  <a:pt x="100" y="326"/>
                  <a:pt x="100" y="326"/>
                </a:cubicBezTo>
                <a:cubicBezTo>
                  <a:pt x="100" y="324"/>
                  <a:pt x="100" y="324"/>
                  <a:pt x="100" y="324"/>
                </a:cubicBezTo>
                <a:cubicBezTo>
                  <a:pt x="93" y="330"/>
                  <a:pt x="87" y="336"/>
                  <a:pt x="83" y="343"/>
                </a:cubicBezTo>
                <a:cubicBezTo>
                  <a:pt x="81" y="345"/>
                  <a:pt x="81" y="345"/>
                  <a:pt x="81" y="345"/>
                </a:cubicBezTo>
                <a:cubicBezTo>
                  <a:pt x="79" y="348"/>
                  <a:pt x="79" y="348"/>
                  <a:pt x="79" y="348"/>
                </a:cubicBezTo>
                <a:cubicBezTo>
                  <a:pt x="77" y="350"/>
                  <a:pt x="77" y="350"/>
                  <a:pt x="77" y="350"/>
                </a:cubicBezTo>
                <a:cubicBezTo>
                  <a:pt x="76" y="353"/>
                  <a:pt x="76" y="353"/>
                  <a:pt x="76" y="353"/>
                </a:cubicBezTo>
                <a:cubicBezTo>
                  <a:pt x="59" y="366"/>
                  <a:pt x="52" y="381"/>
                  <a:pt x="39" y="395"/>
                </a:cubicBezTo>
                <a:cubicBezTo>
                  <a:pt x="25" y="409"/>
                  <a:pt x="20" y="427"/>
                  <a:pt x="10" y="443"/>
                </a:cubicBezTo>
                <a:cubicBezTo>
                  <a:pt x="13" y="447"/>
                  <a:pt x="13" y="447"/>
                  <a:pt x="13" y="447"/>
                </a:cubicBezTo>
                <a:cubicBezTo>
                  <a:pt x="11" y="451"/>
                  <a:pt x="10" y="443"/>
                  <a:pt x="12" y="452"/>
                </a:cubicBezTo>
                <a:cubicBezTo>
                  <a:pt x="13" y="458"/>
                  <a:pt x="13" y="458"/>
                  <a:pt x="13" y="458"/>
                </a:cubicBezTo>
                <a:cubicBezTo>
                  <a:pt x="14" y="463"/>
                  <a:pt x="14" y="463"/>
                  <a:pt x="14" y="463"/>
                </a:cubicBezTo>
                <a:cubicBezTo>
                  <a:pt x="13" y="466"/>
                  <a:pt x="13" y="472"/>
                  <a:pt x="9" y="473"/>
                </a:cubicBezTo>
                <a:cubicBezTo>
                  <a:pt x="5" y="473"/>
                  <a:pt x="3" y="466"/>
                  <a:pt x="0" y="463"/>
                </a:cubicBezTo>
                <a:cubicBezTo>
                  <a:pt x="5" y="452"/>
                  <a:pt x="8" y="438"/>
                  <a:pt x="13" y="429"/>
                </a:cubicBezTo>
                <a:cubicBezTo>
                  <a:pt x="19" y="419"/>
                  <a:pt x="24" y="411"/>
                  <a:pt x="30" y="401"/>
                </a:cubicBezTo>
                <a:cubicBezTo>
                  <a:pt x="44" y="380"/>
                  <a:pt x="54" y="364"/>
                  <a:pt x="72" y="347"/>
                </a:cubicBezTo>
                <a:cubicBezTo>
                  <a:pt x="74" y="344"/>
                  <a:pt x="74" y="344"/>
                  <a:pt x="74" y="344"/>
                </a:cubicBezTo>
                <a:cubicBezTo>
                  <a:pt x="77" y="339"/>
                  <a:pt x="77" y="339"/>
                  <a:pt x="77" y="339"/>
                </a:cubicBezTo>
                <a:close/>
                <a:moveTo>
                  <a:pt x="76" y="342"/>
                </a:moveTo>
                <a:cubicBezTo>
                  <a:pt x="74" y="344"/>
                  <a:pt x="74" y="344"/>
                  <a:pt x="74" y="344"/>
                </a:cubicBezTo>
                <a:cubicBezTo>
                  <a:pt x="76" y="342"/>
                  <a:pt x="76" y="342"/>
                  <a:pt x="76" y="342"/>
                </a:cubicBezTo>
                <a:close/>
                <a:moveTo>
                  <a:pt x="72" y="347"/>
                </a:moveTo>
                <a:cubicBezTo>
                  <a:pt x="74" y="344"/>
                  <a:pt x="74" y="344"/>
                  <a:pt x="74" y="344"/>
                </a:cubicBezTo>
                <a:cubicBezTo>
                  <a:pt x="72" y="347"/>
                  <a:pt x="72" y="347"/>
                  <a:pt x="72" y="347"/>
                </a:cubicBezTo>
                <a:close/>
                <a:moveTo>
                  <a:pt x="83" y="343"/>
                </a:moveTo>
                <a:cubicBezTo>
                  <a:pt x="81" y="345"/>
                  <a:pt x="81" y="345"/>
                  <a:pt x="81" y="345"/>
                </a:cubicBezTo>
                <a:cubicBezTo>
                  <a:pt x="79" y="348"/>
                  <a:pt x="79" y="348"/>
                  <a:pt x="79" y="348"/>
                </a:cubicBezTo>
                <a:cubicBezTo>
                  <a:pt x="77" y="350"/>
                  <a:pt x="77" y="350"/>
                  <a:pt x="77" y="350"/>
                </a:cubicBezTo>
                <a:cubicBezTo>
                  <a:pt x="76" y="353"/>
                  <a:pt x="76" y="353"/>
                  <a:pt x="76" y="353"/>
                </a:cubicBezTo>
                <a:cubicBezTo>
                  <a:pt x="83" y="343"/>
                  <a:pt x="83" y="343"/>
                  <a:pt x="83" y="343"/>
                </a:cubicBezTo>
                <a:close/>
                <a:moveTo>
                  <a:pt x="327" y="103"/>
                </a:moveTo>
                <a:cubicBezTo>
                  <a:pt x="323" y="106"/>
                  <a:pt x="323" y="106"/>
                  <a:pt x="323" y="106"/>
                </a:cubicBezTo>
                <a:cubicBezTo>
                  <a:pt x="325" y="117"/>
                  <a:pt x="325" y="117"/>
                  <a:pt x="325" y="117"/>
                </a:cubicBezTo>
                <a:cubicBezTo>
                  <a:pt x="358" y="143"/>
                  <a:pt x="358" y="143"/>
                  <a:pt x="358" y="143"/>
                </a:cubicBezTo>
                <a:cubicBezTo>
                  <a:pt x="351" y="143"/>
                  <a:pt x="341" y="139"/>
                  <a:pt x="339" y="140"/>
                </a:cubicBezTo>
                <a:cubicBezTo>
                  <a:pt x="330" y="141"/>
                  <a:pt x="330" y="141"/>
                  <a:pt x="330" y="141"/>
                </a:cubicBezTo>
                <a:cubicBezTo>
                  <a:pt x="326" y="142"/>
                  <a:pt x="324" y="144"/>
                  <a:pt x="324" y="147"/>
                </a:cubicBezTo>
                <a:cubicBezTo>
                  <a:pt x="325" y="151"/>
                  <a:pt x="329" y="155"/>
                  <a:pt x="331" y="157"/>
                </a:cubicBezTo>
                <a:cubicBezTo>
                  <a:pt x="337" y="154"/>
                  <a:pt x="337" y="154"/>
                  <a:pt x="337" y="154"/>
                </a:cubicBezTo>
                <a:cubicBezTo>
                  <a:pt x="351" y="158"/>
                  <a:pt x="351" y="158"/>
                  <a:pt x="351" y="158"/>
                </a:cubicBezTo>
                <a:cubicBezTo>
                  <a:pt x="358" y="157"/>
                  <a:pt x="358" y="157"/>
                  <a:pt x="358" y="157"/>
                </a:cubicBezTo>
                <a:cubicBezTo>
                  <a:pt x="372" y="158"/>
                  <a:pt x="372" y="158"/>
                  <a:pt x="372" y="158"/>
                </a:cubicBezTo>
                <a:cubicBezTo>
                  <a:pt x="372" y="161"/>
                  <a:pt x="372" y="161"/>
                  <a:pt x="372" y="161"/>
                </a:cubicBezTo>
                <a:cubicBezTo>
                  <a:pt x="357" y="164"/>
                  <a:pt x="357" y="164"/>
                  <a:pt x="357" y="164"/>
                </a:cubicBezTo>
                <a:cubicBezTo>
                  <a:pt x="353" y="167"/>
                  <a:pt x="353" y="167"/>
                  <a:pt x="353" y="167"/>
                </a:cubicBezTo>
                <a:cubicBezTo>
                  <a:pt x="354" y="171"/>
                  <a:pt x="354" y="171"/>
                  <a:pt x="354" y="171"/>
                </a:cubicBezTo>
                <a:cubicBezTo>
                  <a:pt x="358" y="191"/>
                  <a:pt x="358" y="191"/>
                  <a:pt x="358" y="191"/>
                </a:cubicBezTo>
                <a:cubicBezTo>
                  <a:pt x="367" y="204"/>
                  <a:pt x="374" y="219"/>
                  <a:pt x="386" y="231"/>
                </a:cubicBezTo>
                <a:cubicBezTo>
                  <a:pt x="391" y="238"/>
                  <a:pt x="394" y="237"/>
                  <a:pt x="402" y="247"/>
                </a:cubicBezTo>
                <a:cubicBezTo>
                  <a:pt x="408" y="255"/>
                  <a:pt x="409" y="265"/>
                  <a:pt x="414" y="271"/>
                </a:cubicBezTo>
                <a:cubicBezTo>
                  <a:pt x="415" y="280"/>
                  <a:pt x="415" y="280"/>
                  <a:pt x="415" y="280"/>
                </a:cubicBezTo>
                <a:cubicBezTo>
                  <a:pt x="419" y="285"/>
                  <a:pt x="419" y="285"/>
                  <a:pt x="419" y="285"/>
                </a:cubicBezTo>
                <a:cubicBezTo>
                  <a:pt x="420" y="282"/>
                  <a:pt x="420" y="282"/>
                  <a:pt x="420" y="282"/>
                </a:cubicBezTo>
                <a:cubicBezTo>
                  <a:pt x="417" y="266"/>
                  <a:pt x="417" y="266"/>
                  <a:pt x="417" y="266"/>
                </a:cubicBezTo>
                <a:cubicBezTo>
                  <a:pt x="414" y="262"/>
                  <a:pt x="414" y="262"/>
                  <a:pt x="414" y="262"/>
                </a:cubicBezTo>
                <a:cubicBezTo>
                  <a:pt x="413" y="258"/>
                  <a:pt x="413" y="258"/>
                  <a:pt x="413" y="258"/>
                </a:cubicBezTo>
                <a:cubicBezTo>
                  <a:pt x="412" y="249"/>
                  <a:pt x="413" y="257"/>
                  <a:pt x="414" y="251"/>
                </a:cubicBezTo>
                <a:cubicBezTo>
                  <a:pt x="411" y="249"/>
                  <a:pt x="413" y="255"/>
                  <a:pt x="411" y="247"/>
                </a:cubicBezTo>
                <a:cubicBezTo>
                  <a:pt x="409" y="234"/>
                  <a:pt x="409" y="234"/>
                  <a:pt x="409" y="234"/>
                </a:cubicBezTo>
                <a:cubicBezTo>
                  <a:pt x="408" y="225"/>
                  <a:pt x="408" y="225"/>
                  <a:pt x="408" y="225"/>
                </a:cubicBezTo>
                <a:cubicBezTo>
                  <a:pt x="409" y="211"/>
                  <a:pt x="409" y="211"/>
                  <a:pt x="409" y="211"/>
                </a:cubicBezTo>
                <a:cubicBezTo>
                  <a:pt x="408" y="204"/>
                  <a:pt x="408" y="204"/>
                  <a:pt x="408" y="204"/>
                </a:cubicBezTo>
                <a:cubicBezTo>
                  <a:pt x="405" y="200"/>
                  <a:pt x="405" y="200"/>
                  <a:pt x="405" y="200"/>
                </a:cubicBezTo>
                <a:cubicBezTo>
                  <a:pt x="404" y="198"/>
                  <a:pt x="404" y="198"/>
                  <a:pt x="404" y="198"/>
                </a:cubicBezTo>
                <a:cubicBezTo>
                  <a:pt x="406" y="193"/>
                  <a:pt x="406" y="193"/>
                  <a:pt x="406" y="193"/>
                </a:cubicBezTo>
                <a:cubicBezTo>
                  <a:pt x="403" y="189"/>
                  <a:pt x="403" y="189"/>
                  <a:pt x="403" y="189"/>
                </a:cubicBezTo>
                <a:cubicBezTo>
                  <a:pt x="399" y="187"/>
                  <a:pt x="383" y="165"/>
                  <a:pt x="381" y="158"/>
                </a:cubicBezTo>
                <a:cubicBezTo>
                  <a:pt x="397" y="161"/>
                  <a:pt x="397" y="161"/>
                  <a:pt x="397" y="161"/>
                </a:cubicBezTo>
                <a:cubicBezTo>
                  <a:pt x="447" y="169"/>
                  <a:pt x="447" y="169"/>
                  <a:pt x="447" y="169"/>
                </a:cubicBezTo>
                <a:cubicBezTo>
                  <a:pt x="450" y="169"/>
                  <a:pt x="450" y="169"/>
                  <a:pt x="450" y="169"/>
                </a:cubicBezTo>
                <a:cubicBezTo>
                  <a:pt x="459" y="171"/>
                  <a:pt x="459" y="171"/>
                  <a:pt x="459" y="171"/>
                </a:cubicBezTo>
                <a:cubicBezTo>
                  <a:pt x="444" y="167"/>
                  <a:pt x="444" y="167"/>
                  <a:pt x="444" y="167"/>
                </a:cubicBezTo>
                <a:cubicBezTo>
                  <a:pt x="448" y="165"/>
                  <a:pt x="448" y="165"/>
                  <a:pt x="448" y="165"/>
                </a:cubicBezTo>
                <a:cubicBezTo>
                  <a:pt x="440" y="162"/>
                  <a:pt x="406" y="152"/>
                  <a:pt x="396" y="154"/>
                </a:cubicBezTo>
                <a:cubicBezTo>
                  <a:pt x="396" y="152"/>
                  <a:pt x="396" y="152"/>
                  <a:pt x="396" y="152"/>
                </a:cubicBezTo>
                <a:cubicBezTo>
                  <a:pt x="414" y="148"/>
                  <a:pt x="414" y="148"/>
                  <a:pt x="414" y="148"/>
                </a:cubicBezTo>
                <a:cubicBezTo>
                  <a:pt x="416" y="148"/>
                  <a:pt x="416" y="148"/>
                  <a:pt x="416" y="148"/>
                </a:cubicBezTo>
                <a:cubicBezTo>
                  <a:pt x="416" y="148"/>
                  <a:pt x="416" y="148"/>
                  <a:pt x="416" y="148"/>
                </a:cubicBezTo>
                <a:cubicBezTo>
                  <a:pt x="427" y="146"/>
                  <a:pt x="427" y="146"/>
                  <a:pt x="427" y="146"/>
                </a:cubicBezTo>
                <a:cubicBezTo>
                  <a:pt x="432" y="147"/>
                  <a:pt x="432" y="147"/>
                  <a:pt x="432" y="147"/>
                </a:cubicBezTo>
                <a:cubicBezTo>
                  <a:pt x="436" y="144"/>
                  <a:pt x="436" y="144"/>
                  <a:pt x="436" y="144"/>
                </a:cubicBezTo>
                <a:cubicBezTo>
                  <a:pt x="440" y="146"/>
                  <a:pt x="440" y="146"/>
                  <a:pt x="440" y="146"/>
                </a:cubicBezTo>
                <a:cubicBezTo>
                  <a:pt x="445" y="145"/>
                  <a:pt x="445" y="145"/>
                  <a:pt x="445" y="145"/>
                </a:cubicBezTo>
                <a:cubicBezTo>
                  <a:pt x="449" y="144"/>
                  <a:pt x="449" y="144"/>
                  <a:pt x="449" y="144"/>
                </a:cubicBezTo>
                <a:cubicBezTo>
                  <a:pt x="449" y="146"/>
                  <a:pt x="449" y="146"/>
                  <a:pt x="449" y="146"/>
                </a:cubicBezTo>
                <a:cubicBezTo>
                  <a:pt x="460" y="145"/>
                  <a:pt x="460" y="145"/>
                  <a:pt x="460" y="145"/>
                </a:cubicBezTo>
                <a:cubicBezTo>
                  <a:pt x="459" y="144"/>
                  <a:pt x="459" y="144"/>
                  <a:pt x="459" y="144"/>
                </a:cubicBezTo>
                <a:cubicBezTo>
                  <a:pt x="470" y="142"/>
                  <a:pt x="470" y="142"/>
                  <a:pt x="470" y="142"/>
                </a:cubicBezTo>
                <a:cubicBezTo>
                  <a:pt x="469" y="140"/>
                  <a:pt x="469" y="140"/>
                  <a:pt x="469" y="140"/>
                </a:cubicBezTo>
                <a:cubicBezTo>
                  <a:pt x="460" y="139"/>
                  <a:pt x="460" y="139"/>
                  <a:pt x="460" y="139"/>
                </a:cubicBezTo>
                <a:cubicBezTo>
                  <a:pt x="451" y="140"/>
                  <a:pt x="451" y="140"/>
                  <a:pt x="451" y="140"/>
                </a:cubicBezTo>
                <a:cubicBezTo>
                  <a:pt x="452" y="141"/>
                  <a:pt x="452" y="141"/>
                  <a:pt x="452" y="141"/>
                </a:cubicBezTo>
                <a:cubicBezTo>
                  <a:pt x="449" y="142"/>
                  <a:pt x="449" y="142"/>
                  <a:pt x="449" y="142"/>
                </a:cubicBezTo>
                <a:cubicBezTo>
                  <a:pt x="444" y="143"/>
                  <a:pt x="444" y="143"/>
                  <a:pt x="444" y="143"/>
                </a:cubicBezTo>
                <a:cubicBezTo>
                  <a:pt x="439" y="141"/>
                  <a:pt x="439" y="141"/>
                  <a:pt x="439" y="141"/>
                </a:cubicBezTo>
                <a:cubicBezTo>
                  <a:pt x="415" y="146"/>
                  <a:pt x="415" y="146"/>
                  <a:pt x="415" y="146"/>
                </a:cubicBezTo>
                <a:cubicBezTo>
                  <a:pt x="414" y="146"/>
                  <a:pt x="414" y="146"/>
                  <a:pt x="414" y="146"/>
                </a:cubicBezTo>
                <a:cubicBezTo>
                  <a:pt x="414" y="146"/>
                  <a:pt x="414" y="146"/>
                  <a:pt x="414" y="146"/>
                </a:cubicBezTo>
                <a:cubicBezTo>
                  <a:pt x="387" y="151"/>
                  <a:pt x="387" y="151"/>
                  <a:pt x="387" y="151"/>
                </a:cubicBezTo>
                <a:cubicBezTo>
                  <a:pt x="377" y="148"/>
                  <a:pt x="377" y="148"/>
                  <a:pt x="377" y="148"/>
                </a:cubicBezTo>
                <a:cubicBezTo>
                  <a:pt x="374" y="135"/>
                  <a:pt x="350" y="96"/>
                  <a:pt x="338" y="99"/>
                </a:cubicBezTo>
                <a:cubicBezTo>
                  <a:pt x="334" y="100"/>
                  <a:pt x="334" y="100"/>
                  <a:pt x="334" y="100"/>
                </a:cubicBezTo>
                <a:cubicBezTo>
                  <a:pt x="325" y="101"/>
                  <a:pt x="333" y="99"/>
                  <a:pt x="327" y="103"/>
                </a:cubicBezTo>
                <a:close/>
                <a:moveTo>
                  <a:pt x="481" y="42"/>
                </a:moveTo>
                <a:cubicBezTo>
                  <a:pt x="486" y="38"/>
                  <a:pt x="486" y="38"/>
                  <a:pt x="486" y="38"/>
                </a:cubicBezTo>
                <a:cubicBezTo>
                  <a:pt x="479" y="27"/>
                  <a:pt x="479" y="27"/>
                  <a:pt x="479" y="27"/>
                </a:cubicBezTo>
                <a:cubicBezTo>
                  <a:pt x="475" y="28"/>
                  <a:pt x="475" y="28"/>
                  <a:pt x="475" y="28"/>
                </a:cubicBezTo>
                <a:cubicBezTo>
                  <a:pt x="472" y="27"/>
                  <a:pt x="472" y="27"/>
                  <a:pt x="472" y="27"/>
                </a:cubicBezTo>
                <a:cubicBezTo>
                  <a:pt x="463" y="29"/>
                  <a:pt x="471" y="27"/>
                  <a:pt x="465" y="31"/>
                </a:cubicBezTo>
                <a:cubicBezTo>
                  <a:pt x="463" y="29"/>
                  <a:pt x="463" y="29"/>
                  <a:pt x="463" y="29"/>
                </a:cubicBezTo>
                <a:cubicBezTo>
                  <a:pt x="471" y="25"/>
                  <a:pt x="471" y="25"/>
                  <a:pt x="471" y="25"/>
                </a:cubicBezTo>
                <a:cubicBezTo>
                  <a:pt x="472" y="18"/>
                  <a:pt x="472" y="18"/>
                  <a:pt x="472" y="18"/>
                </a:cubicBezTo>
                <a:cubicBezTo>
                  <a:pt x="471" y="16"/>
                  <a:pt x="471" y="16"/>
                  <a:pt x="471" y="16"/>
                </a:cubicBezTo>
                <a:cubicBezTo>
                  <a:pt x="470" y="16"/>
                  <a:pt x="470" y="16"/>
                  <a:pt x="470" y="16"/>
                </a:cubicBezTo>
                <a:cubicBezTo>
                  <a:pt x="473" y="14"/>
                  <a:pt x="473" y="14"/>
                  <a:pt x="473" y="14"/>
                </a:cubicBezTo>
                <a:cubicBezTo>
                  <a:pt x="476" y="15"/>
                  <a:pt x="476" y="15"/>
                  <a:pt x="476" y="15"/>
                </a:cubicBezTo>
                <a:cubicBezTo>
                  <a:pt x="476" y="15"/>
                  <a:pt x="476" y="15"/>
                  <a:pt x="476" y="15"/>
                </a:cubicBezTo>
                <a:cubicBezTo>
                  <a:pt x="484" y="22"/>
                  <a:pt x="484" y="22"/>
                  <a:pt x="484" y="22"/>
                </a:cubicBezTo>
                <a:cubicBezTo>
                  <a:pt x="496" y="23"/>
                  <a:pt x="496" y="23"/>
                  <a:pt x="496" y="23"/>
                </a:cubicBezTo>
                <a:cubicBezTo>
                  <a:pt x="505" y="21"/>
                  <a:pt x="505" y="21"/>
                  <a:pt x="505" y="21"/>
                </a:cubicBezTo>
                <a:cubicBezTo>
                  <a:pt x="523" y="25"/>
                  <a:pt x="523" y="25"/>
                  <a:pt x="523" y="25"/>
                </a:cubicBezTo>
                <a:cubicBezTo>
                  <a:pt x="537" y="22"/>
                  <a:pt x="537" y="22"/>
                  <a:pt x="537" y="22"/>
                </a:cubicBezTo>
                <a:cubicBezTo>
                  <a:pt x="536" y="20"/>
                  <a:pt x="536" y="20"/>
                  <a:pt x="536" y="20"/>
                </a:cubicBezTo>
                <a:cubicBezTo>
                  <a:pt x="531" y="20"/>
                  <a:pt x="512" y="18"/>
                  <a:pt x="508" y="17"/>
                </a:cubicBezTo>
                <a:cubicBezTo>
                  <a:pt x="499" y="14"/>
                  <a:pt x="490" y="10"/>
                  <a:pt x="480" y="10"/>
                </a:cubicBezTo>
                <a:cubicBezTo>
                  <a:pt x="482" y="10"/>
                  <a:pt x="482" y="10"/>
                  <a:pt x="482" y="10"/>
                </a:cubicBezTo>
                <a:cubicBezTo>
                  <a:pt x="479" y="8"/>
                  <a:pt x="479" y="8"/>
                  <a:pt x="479" y="8"/>
                </a:cubicBezTo>
                <a:cubicBezTo>
                  <a:pt x="471" y="11"/>
                  <a:pt x="471" y="11"/>
                  <a:pt x="471" y="11"/>
                </a:cubicBezTo>
                <a:cubicBezTo>
                  <a:pt x="470" y="7"/>
                  <a:pt x="470" y="7"/>
                  <a:pt x="470" y="7"/>
                </a:cubicBezTo>
                <a:cubicBezTo>
                  <a:pt x="469" y="7"/>
                  <a:pt x="469" y="7"/>
                  <a:pt x="469" y="7"/>
                </a:cubicBezTo>
                <a:cubicBezTo>
                  <a:pt x="472" y="0"/>
                  <a:pt x="472" y="0"/>
                  <a:pt x="472" y="0"/>
                </a:cubicBezTo>
                <a:cubicBezTo>
                  <a:pt x="465" y="4"/>
                  <a:pt x="465" y="4"/>
                  <a:pt x="465" y="4"/>
                </a:cubicBezTo>
                <a:cubicBezTo>
                  <a:pt x="465" y="4"/>
                  <a:pt x="465" y="4"/>
                  <a:pt x="465" y="4"/>
                </a:cubicBezTo>
                <a:cubicBezTo>
                  <a:pt x="462" y="2"/>
                  <a:pt x="462" y="2"/>
                  <a:pt x="462" y="2"/>
                </a:cubicBezTo>
                <a:cubicBezTo>
                  <a:pt x="458" y="3"/>
                  <a:pt x="458" y="3"/>
                  <a:pt x="458" y="3"/>
                </a:cubicBezTo>
                <a:cubicBezTo>
                  <a:pt x="436" y="24"/>
                  <a:pt x="444" y="22"/>
                  <a:pt x="430" y="47"/>
                </a:cubicBezTo>
                <a:cubicBezTo>
                  <a:pt x="422" y="62"/>
                  <a:pt x="421" y="85"/>
                  <a:pt x="409" y="97"/>
                </a:cubicBezTo>
                <a:cubicBezTo>
                  <a:pt x="411" y="98"/>
                  <a:pt x="411" y="98"/>
                  <a:pt x="411" y="98"/>
                </a:cubicBezTo>
                <a:cubicBezTo>
                  <a:pt x="415" y="90"/>
                  <a:pt x="415" y="90"/>
                  <a:pt x="415" y="90"/>
                </a:cubicBezTo>
                <a:cubicBezTo>
                  <a:pt x="419" y="90"/>
                  <a:pt x="419" y="90"/>
                  <a:pt x="419" y="90"/>
                </a:cubicBezTo>
                <a:cubicBezTo>
                  <a:pt x="432" y="80"/>
                  <a:pt x="453" y="53"/>
                  <a:pt x="458" y="39"/>
                </a:cubicBezTo>
                <a:cubicBezTo>
                  <a:pt x="460" y="37"/>
                  <a:pt x="460" y="37"/>
                  <a:pt x="460" y="37"/>
                </a:cubicBezTo>
                <a:cubicBezTo>
                  <a:pt x="461" y="43"/>
                  <a:pt x="461" y="43"/>
                  <a:pt x="461" y="43"/>
                </a:cubicBezTo>
                <a:cubicBezTo>
                  <a:pt x="460" y="46"/>
                  <a:pt x="459" y="46"/>
                  <a:pt x="460" y="50"/>
                </a:cubicBezTo>
                <a:cubicBezTo>
                  <a:pt x="462" y="63"/>
                  <a:pt x="458" y="63"/>
                  <a:pt x="453" y="70"/>
                </a:cubicBezTo>
                <a:cubicBezTo>
                  <a:pt x="448" y="77"/>
                  <a:pt x="449" y="82"/>
                  <a:pt x="443" y="90"/>
                </a:cubicBezTo>
                <a:cubicBezTo>
                  <a:pt x="439" y="96"/>
                  <a:pt x="434" y="112"/>
                  <a:pt x="431" y="114"/>
                </a:cubicBezTo>
                <a:cubicBezTo>
                  <a:pt x="418" y="130"/>
                  <a:pt x="418" y="130"/>
                  <a:pt x="418" y="130"/>
                </a:cubicBezTo>
                <a:cubicBezTo>
                  <a:pt x="412" y="136"/>
                  <a:pt x="407" y="143"/>
                  <a:pt x="398" y="146"/>
                </a:cubicBezTo>
                <a:cubicBezTo>
                  <a:pt x="411" y="145"/>
                  <a:pt x="411" y="145"/>
                  <a:pt x="411" y="145"/>
                </a:cubicBezTo>
                <a:cubicBezTo>
                  <a:pt x="419" y="133"/>
                  <a:pt x="419" y="133"/>
                  <a:pt x="419" y="133"/>
                </a:cubicBezTo>
                <a:cubicBezTo>
                  <a:pt x="419" y="133"/>
                  <a:pt x="419" y="133"/>
                  <a:pt x="419" y="133"/>
                </a:cubicBezTo>
                <a:cubicBezTo>
                  <a:pt x="419" y="133"/>
                  <a:pt x="419" y="133"/>
                  <a:pt x="419" y="133"/>
                </a:cubicBezTo>
                <a:cubicBezTo>
                  <a:pt x="421" y="131"/>
                  <a:pt x="421" y="131"/>
                  <a:pt x="421" y="131"/>
                </a:cubicBezTo>
                <a:cubicBezTo>
                  <a:pt x="420" y="131"/>
                  <a:pt x="420" y="131"/>
                  <a:pt x="420" y="131"/>
                </a:cubicBezTo>
                <a:cubicBezTo>
                  <a:pt x="428" y="122"/>
                  <a:pt x="428" y="122"/>
                  <a:pt x="428" y="122"/>
                </a:cubicBezTo>
                <a:cubicBezTo>
                  <a:pt x="430" y="121"/>
                  <a:pt x="430" y="121"/>
                  <a:pt x="430" y="121"/>
                </a:cubicBezTo>
                <a:cubicBezTo>
                  <a:pt x="432" y="119"/>
                  <a:pt x="432" y="119"/>
                  <a:pt x="432" y="119"/>
                </a:cubicBezTo>
                <a:cubicBezTo>
                  <a:pt x="437" y="114"/>
                  <a:pt x="436" y="108"/>
                  <a:pt x="441" y="102"/>
                </a:cubicBezTo>
                <a:cubicBezTo>
                  <a:pt x="446" y="94"/>
                  <a:pt x="453" y="77"/>
                  <a:pt x="459" y="71"/>
                </a:cubicBezTo>
                <a:cubicBezTo>
                  <a:pt x="462" y="86"/>
                  <a:pt x="462" y="86"/>
                  <a:pt x="462" y="86"/>
                </a:cubicBezTo>
                <a:cubicBezTo>
                  <a:pt x="467" y="108"/>
                  <a:pt x="467" y="108"/>
                  <a:pt x="467" y="108"/>
                </a:cubicBezTo>
                <a:cubicBezTo>
                  <a:pt x="469" y="123"/>
                  <a:pt x="469" y="123"/>
                  <a:pt x="469" y="123"/>
                </a:cubicBezTo>
                <a:cubicBezTo>
                  <a:pt x="472" y="132"/>
                  <a:pt x="472" y="132"/>
                  <a:pt x="472" y="132"/>
                </a:cubicBezTo>
                <a:cubicBezTo>
                  <a:pt x="476" y="125"/>
                  <a:pt x="476" y="125"/>
                  <a:pt x="476" y="125"/>
                </a:cubicBezTo>
                <a:cubicBezTo>
                  <a:pt x="476" y="124"/>
                  <a:pt x="481" y="96"/>
                  <a:pt x="481" y="94"/>
                </a:cubicBezTo>
                <a:cubicBezTo>
                  <a:pt x="483" y="62"/>
                  <a:pt x="483" y="62"/>
                  <a:pt x="483" y="62"/>
                </a:cubicBezTo>
                <a:cubicBezTo>
                  <a:pt x="487" y="63"/>
                  <a:pt x="487" y="63"/>
                  <a:pt x="487" y="63"/>
                </a:cubicBezTo>
                <a:cubicBezTo>
                  <a:pt x="486" y="66"/>
                  <a:pt x="486" y="66"/>
                  <a:pt x="486" y="70"/>
                </a:cubicBezTo>
                <a:cubicBezTo>
                  <a:pt x="488" y="79"/>
                  <a:pt x="488" y="79"/>
                  <a:pt x="488" y="79"/>
                </a:cubicBezTo>
                <a:cubicBezTo>
                  <a:pt x="491" y="83"/>
                  <a:pt x="491" y="83"/>
                  <a:pt x="491" y="83"/>
                </a:cubicBezTo>
                <a:cubicBezTo>
                  <a:pt x="495" y="105"/>
                  <a:pt x="495" y="105"/>
                  <a:pt x="495" y="105"/>
                </a:cubicBezTo>
                <a:cubicBezTo>
                  <a:pt x="494" y="109"/>
                  <a:pt x="494" y="109"/>
                  <a:pt x="494" y="109"/>
                </a:cubicBezTo>
                <a:cubicBezTo>
                  <a:pt x="497" y="106"/>
                  <a:pt x="497" y="106"/>
                  <a:pt x="497" y="106"/>
                </a:cubicBezTo>
                <a:cubicBezTo>
                  <a:pt x="498" y="107"/>
                  <a:pt x="498" y="107"/>
                  <a:pt x="498" y="107"/>
                </a:cubicBezTo>
                <a:cubicBezTo>
                  <a:pt x="502" y="90"/>
                  <a:pt x="502" y="90"/>
                  <a:pt x="502" y="90"/>
                </a:cubicBezTo>
                <a:cubicBezTo>
                  <a:pt x="501" y="86"/>
                  <a:pt x="501" y="86"/>
                  <a:pt x="501" y="86"/>
                </a:cubicBezTo>
                <a:cubicBezTo>
                  <a:pt x="498" y="82"/>
                  <a:pt x="498" y="82"/>
                  <a:pt x="498" y="82"/>
                </a:cubicBezTo>
                <a:cubicBezTo>
                  <a:pt x="502" y="79"/>
                  <a:pt x="502" y="79"/>
                  <a:pt x="502" y="79"/>
                </a:cubicBezTo>
                <a:cubicBezTo>
                  <a:pt x="503" y="76"/>
                  <a:pt x="503" y="76"/>
                  <a:pt x="503" y="72"/>
                </a:cubicBezTo>
                <a:cubicBezTo>
                  <a:pt x="502" y="70"/>
                  <a:pt x="502" y="70"/>
                  <a:pt x="502" y="70"/>
                </a:cubicBezTo>
                <a:cubicBezTo>
                  <a:pt x="501" y="61"/>
                  <a:pt x="502" y="69"/>
                  <a:pt x="504" y="65"/>
                </a:cubicBezTo>
                <a:cubicBezTo>
                  <a:pt x="501" y="61"/>
                  <a:pt x="501" y="61"/>
                  <a:pt x="501" y="61"/>
                </a:cubicBezTo>
                <a:cubicBezTo>
                  <a:pt x="503" y="55"/>
                  <a:pt x="500" y="49"/>
                  <a:pt x="505" y="49"/>
                </a:cubicBezTo>
                <a:cubicBezTo>
                  <a:pt x="506" y="48"/>
                  <a:pt x="517" y="52"/>
                  <a:pt x="522" y="52"/>
                </a:cubicBezTo>
                <a:cubicBezTo>
                  <a:pt x="513" y="47"/>
                  <a:pt x="502" y="38"/>
                  <a:pt x="493" y="35"/>
                </a:cubicBezTo>
                <a:cubicBezTo>
                  <a:pt x="489" y="36"/>
                  <a:pt x="489" y="36"/>
                  <a:pt x="489" y="36"/>
                </a:cubicBezTo>
                <a:cubicBezTo>
                  <a:pt x="487" y="38"/>
                  <a:pt x="487" y="38"/>
                  <a:pt x="487" y="38"/>
                </a:cubicBezTo>
                <a:cubicBezTo>
                  <a:pt x="481" y="42"/>
                  <a:pt x="481" y="42"/>
                  <a:pt x="481" y="42"/>
                </a:cubicBezTo>
                <a:close/>
                <a:moveTo>
                  <a:pt x="511" y="146"/>
                </a:moveTo>
                <a:cubicBezTo>
                  <a:pt x="511" y="146"/>
                  <a:pt x="511" y="148"/>
                  <a:pt x="511" y="148"/>
                </a:cubicBezTo>
                <a:cubicBezTo>
                  <a:pt x="511" y="146"/>
                  <a:pt x="511" y="146"/>
                  <a:pt x="511" y="146"/>
                </a:cubicBezTo>
                <a:close/>
                <a:moveTo>
                  <a:pt x="475" y="145"/>
                </a:moveTo>
                <a:cubicBezTo>
                  <a:pt x="475" y="145"/>
                  <a:pt x="475" y="145"/>
                  <a:pt x="475" y="145"/>
                </a:cubicBezTo>
                <a:cubicBezTo>
                  <a:pt x="473" y="142"/>
                  <a:pt x="473" y="142"/>
                  <a:pt x="473" y="142"/>
                </a:cubicBezTo>
                <a:cubicBezTo>
                  <a:pt x="478" y="141"/>
                  <a:pt x="478" y="141"/>
                  <a:pt x="478" y="141"/>
                </a:cubicBezTo>
                <a:cubicBezTo>
                  <a:pt x="479" y="140"/>
                  <a:pt x="479" y="140"/>
                  <a:pt x="479" y="140"/>
                </a:cubicBezTo>
                <a:cubicBezTo>
                  <a:pt x="481" y="140"/>
                  <a:pt x="481" y="140"/>
                  <a:pt x="481" y="140"/>
                </a:cubicBezTo>
                <a:cubicBezTo>
                  <a:pt x="490" y="138"/>
                  <a:pt x="490" y="138"/>
                  <a:pt x="490" y="138"/>
                </a:cubicBezTo>
                <a:cubicBezTo>
                  <a:pt x="493" y="135"/>
                  <a:pt x="493" y="133"/>
                  <a:pt x="498" y="132"/>
                </a:cubicBezTo>
                <a:cubicBezTo>
                  <a:pt x="493" y="136"/>
                  <a:pt x="493" y="136"/>
                  <a:pt x="493" y="136"/>
                </a:cubicBezTo>
                <a:cubicBezTo>
                  <a:pt x="509" y="130"/>
                  <a:pt x="509" y="130"/>
                  <a:pt x="509" y="130"/>
                </a:cubicBezTo>
                <a:cubicBezTo>
                  <a:pt x="516" y="132"/>
                  <a:pt x="516" y="132"/>
                  <a:pt x="516" y="132"/>
                </a:cubicBezTo>
                <a:cubicBezTo>
                  <a:pt x="507" y="135"/>
                  <a:pt x="507" y="135"/>
                  <a:pt x="507" y="135"/>
                </a:cubicBezTo>
                <a:cubicBezTo>
                  <a:pt x="501" y="136"/>
                  <a:pt x="501" y="136"/>
                  <a:pt x="501" y="136"/>
                </a:cubicBezTo>
                <a:cubicBezTo>
                  <a:pt x="492" y="142"/>
                  <a:pt x="492" y="142"/>
                  <a:pt x="492" y="142"/>
                </a:cubicBezTo>
                <a:cubicBezTo>
                  <a:pt x="493" y="142"/>
                  <a:pt x="493" y="142"/>
                  <a:pt x="493" y="142"/>
                </a:cubicBezTo>
                <a:cubicBezTo>
                  <a:pt x="502" y="143"/>
                  <a:pt x="502" y="143"/>
                  <a:pt x="502" y="143"/>
                </a:cubicBezTo>
                <a:cubicBezTo>
                  <a:pt x="502" y="143"/>
                  <a:pt x="502" y="143"/>
                  <a:pt x="502" y="143"/>
                </a:cubicBezTo>
                <a:cubicBezTo>
                  <a:pt x="515" y="145"/>
                  <a:pt x="515" y="145"/>
                  <a:pt x="515" y="145"/>
                </a:cubicBezTo>
                <a:cubicBezTo>
                  <a:pt x="513" y="150"/>
                  <a:pt x="513" y="150"/>
                  <a:pt x="513" y="150"/>
                </a:cubicBezTo>
                <a:cubicBezTo>
                  <a:pt x="501" y="145"/>
                  <a:pt x="501" y="145"/>
                  <a:pt x="501" y="145"/>
                </a:cubicBezTo>
                <a:cubicBezTo>
                  <a:pt x="498" y="146"/>
                  <a:pt x="498" y="146"/>
                  <a:pt x="498" y="146"/>
                </a:cubicBezTo>
                <a:cubicBezTo>
                  <a:pt x="491" y="145"/>
                  <a:pt x="491" y="145"/>
                  <a:pt x="491" y="145"/>
                </a:cubicBezTo>
                <a:cubicBezTo>
                  <a:pt x="488" y="143"/>
                  <a:pt x="488" y="143"/>
                  <a:pt x="488" y="143"/>
                </a:cubicBezTo>
                <a:cubicBezTo>
                  <a:pt x="486" y="143"/>
                  <a:pt x="486" y="143"/>
                  <a:pt x="486" y="143"/>
                </a:cubicBezTo>
                <a:cubicBezTo>
                  <a:pt x="486" y="146"/>
                  <a:pt x="486" y="146"/>
                  <a:pt x="486" y="146"/>
                </a:cubicBezTo>
                <a:cubicBezTo>
                  <a:pt x="489" y="147"/>
                  <a:pt x="489" y="147"/>
                  <a:pt x="489" y="147"/>
                </a:cubicBezTo>
                <a:cubicBezTo>
                  <a:pt x="490" y="154"/>
                  <a:pt x="490" y="154"/>
                  <a:pt x="490" y="154"/>
                </a:cubicBezTo>
                <a:cubicBezTo>
                  <a:pt x="490" y="165"/>
                  <a:pt x="490" y="165"/>
                  <a:pt x="490" y="165"/>
                </a:cubicBezTo>
                <a:cubicBezTo>
                  <a:pt x="485" y="171"/>
                  <a:pt x="485" y="171"/>
                  <a:pt x="485" y="171"/>
                </a:cubicBezTo>
                <a:cubicBezTo>
                  <a:pt x="478" y="163"/>
                  <a:pt x="478" y="163"/>
                  <a:pt x="478" y="163"/>
                </a:cubicBezTo>
                <a:cubicBezTo>
                  <a:pt x="475" y="145"/>
                  <a:pt x="475" y="145"/>
                  <a:pt x="475" y="145"/>
                </a:cubicBezTo>
                <a:close/>
                <a:moveTo>
                  <a:pt x="181" y="359"/>
                </a:moveTo>
                <a:cubicBezTo>
                  <a:pt x="180" y="360"/>
                  <a:pt x="180" y="360"/>
                  <a:pt x="180" y="360"/>
                </a:cubicBezTo>
                <a:cubicBezTo>
                  <a:pt x="181" y="361"/>
                  <a:pt x="181" y="361"/>
                  <a:pt x="181" y="361"/>
                </a:cubicBezTo>
                <a:cubicBezTo>
                  <a:pt x="181" y="360"/>
                  <a:pt x="181" y="360"/>
                  <a:pt x="181" y="360"/>
                </a:cubicBezTo>
                <a:cubicBezTo>
                  <a:pt x="181" y="359"/>
                  <a:pt x="181" y="359"/>
                  <a:pt x="181" y="359"/>
                </a:cubicBezTo>
                <a:close/>
                <a:moveTo>
                  <a:pt x="289" y="153"/>
                </a:moveTo>
                <a:cubicBezTo>
                  <a:pt x="293" y="153"/>
                  <a:pt x="293" y="153"/>
                  <a:pt x="293" y="153"/>
                </a:cubicBezTo>
                <a:cubicBezTo>
                  <a:pt x="292" y="148"/>
                  <a:pt x="292" y="148"/>
                  <a:pt x="292" y="148"/>
                </a:cubicBezTo>
                <a:cubicBezTo>
                  <a:pt x="289" y="151"/>
                  <a:pt x="289" y="151"/>
                  <a:pt x="289" y="151"/>
                </a:cubicBezTo>
                <a:lnTo>
                  <a:pt x="289" y="153"/>
                </a:lnTo>
                <a:close/>
              </a:path>
            </a:pathLst>
          </a:custGeom>
          <a:solidFill>
            <a:srgbClr val="1A4732"/>
          </a:solidFill>
          <a:ln>
            <a:noFill/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latin typeface="UUS UN INCHIKE" pitchFamily="18" charset="0"/>
              <a:ea typeface="华文细黑" panose="02010600040101010101" pitchFamily="2" charset="-122"/>
              <a:sym typeface="UUS UN INCHIKE" pitchFamily="18" charset="0"/>
            </a:endParaRPr>
          </a:p>
        </p:txBody>
      </p:sp>
      <p:sp>
        <p:nvSpPr>
          <p:cNvPr id="5132" name="文本框 8"/>
          <p:cNvSpPr/>
          <p:nvPr/>
        </p:nvSpPr>
        <p:spPr>
          <a:xfrm>
            <a:off x="800100" y="1902911"/>
            <a:ext cx="9633098" cy="206210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3200" b="1">
                <a:solidFill>
                  <a:srgbClr val="002060"/>
                </a:solidFill>
                <a:latin typeface="华文楷体" pitchFamily="2" charset="-122"/>
                <a:ea typeface="华文楷体" pitchFamily="2" charset="-122"/>
              </a:rPr>
              <a:t>通讯，按题材可分为四种，</a:t>
            </a:r>
            <a:endParaRPr lang="en-US" altLang="zh-CN" sz="3200" b="1">
              <a:solidFill>
                <a:srgbClr val="002060"/>
              </a:solidFill>
              <a:latin typeface="华文楷体" pitchFamily="2" charset="-122"/>
              <a:ea typeface="华文楷体" pitchFamily="2" charset="-122"/>
            </a:endParaRPr>
          </a:p>
          <a:p>
            <a:r>
              <a:rPr lang="zh-CN" altLang="zh-CN" sz="3200" b="1">
                <a:solidFill>
                  <a:srgbClr val="002060"/>
                </a:solidFill>
                <a:latin typeface="华文楷体" pitchFamily="2" charset="-122"/>
                <a:ea typeface="华文楷体" pitchFamily="2" charset="-122"/>
              </a:rPr>
              <a:t>即</a:t>
            </a:r>
            <a:r>
              <a:rPr lang="zh-CN" altLang="zh-CN" sz="3200" b="1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</a:rPr>
              <a:t>人物通讯、事件通讯、风貌通讯、工作通讯</a:t>
            </a:r>
            <a:r>
              <a:rPr lang="zh-CN" altLang="zh-CN" sz="3200" b="1">
                <a:solidFill>
                  <a:srgbClr val="002060"/>
                </a:solidFill>
                <a:latin typeface="华文楷体" pitchFamily="2" charset="-122"/>
                <a:ea typeface="华文楷体" pitchFamily="2" charset="-122"/>
              </a:rPr>
              <a:t>。</a:t>
            </a:r>
          </a:p>
          <a:p>
            <a:endParaRPr lang="en-US" altLang="zh-CN" sz="3200" b="1">
              <a:solidFill>
                <a:srgbClr val="002060"/>
              </a:solidFill>
              <a:latin typeface="华文楷体" pitchFamily="2" charset="-122"/>
              <a:ea typeface="华文楷体" pitchFamily="2" charset="-122"/>
            </a:endParaRPr>
          </a:p>
          <a:p>
            <a:r>
              <a:rPr lang="zh-CN" altLang="zh-CN" sz="3200" b="1">
                <a:solidFill>
                  <a:srgbClr val="002060"/>
                </a:solidFill>
                <a:latin typeface="华文楷体" pitchFamily="2" charset="-122"/>
                <a:ea typeface="华文楷体" pitchFamily="2" charset="-122"/>
              </a:rPr>
              <a:t>本课是人物通讯。就是用通讯的笔触写的人物报道。</a:t>
            </a:r>
            <a:endParaRPr lang="zh-CN" altLang="en-US" sz="320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" name="矩形: 圆角 1">
            <a:extLst>
              <a:ext uri="{FF2B5EF4-FFF2-40B4-BE49-F238E27FC236}">
                <a16:creationId xmlns:a16="http://schemas.microsoft.com/office/drawing/2014/main" id="{76618F03-F4AA-D399-AD89-46EC40A9C625}"/>
              </a:ext>
            </a:extLst>
          </p:cNvPr>
          <p:cNvSpPr/>
          <p:nvPr/>
        </p:nvSpPr>
        <p:spPr>
          <a:xfrm>
            <a:off x="4217581" y="563895"/>
            <a:ext cx="1963479" cy="6946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zh-CN" sz="3200" b="1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</a:rPr>
              <a:t>学有所获</a:t>
            </a:r>
          </a:p>
        </p:txBody>
      </p:sp>
      <p:sp>
        <p:nvSpPr>
          <p:cNvPr id="3" name="灯片编号占位符 2">
            <a:extLst>
              <a:ext uri="{FF2B5EF4-FFF2-40B4-BE49-F238E27FC236}">
                <a16:creationId xmlns:a16="http://schemas.microsoft.com/office/drawing/2014/main" id="{44253408-F006-6482-1052-B2D85B0928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12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322051D9-EBF5-38ED-4EF4-10CA3472CB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0060931"/>
      </p:ext>
    </p:ext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217" name="Group 4"/>
          <p:cNvGrpSpPr>
            <a:grpSpLocks noChangeAspect="1"/>
          </p:cNvGrpSpPr>
          <p:nvPr/>
        </p:nvGrpSpPr>
        <p:grpSpPr>
          <a:xfrm>
            <a:off x="11285538" y="6078538"/>
            <a:ext cx="638175" cy="590550"/>
            <a:chOff x="3640" y="1974"/>
            <a:chExt cx="402" cy="372"/>
          </a:xfrm>
        </p:grpSpPr>
        <p:sp>
          <p:nvSpPr>
            <p:cNvPr id="9218" name="Freeform 5"/>
            <p:cNvSpPr>
              <a:spLocks noEditPoints="1"/>
            </p:cNvSpPr>
            <p:nvPr/>
          </p:nvSpPr>
          <p:spPr>
            <a:xfrm>
              <a:off x="3640" y="1974"/>
              <a:ext cx="373" cy="372"/>
            </a:xfrm>
            <a:custGeom>
              <a:cxnLst>
                <a:cxn ang="0">
                  <a:pos x="972" y="580"/>
                </a:cxn>
                <a:cxn ang="0">
                  <a:pos x="1614" y="897"/>
                </a:cxn>
                <a:cxn ang="0">
                  <a:pos x="180" y="897"/>
                </a:cxn>
                <a:cxn ang="0">
                  <a:pos x="810" y="580"/>
                </a:cxn>
                <a:cxn ang="0">
                  <a:pos x="810" y="580"/>
                </a:cxn>
                <a:cxn ang="0">
                  <a:pos x="892" y="494"/>
                </a:cxn>
                <a:cxn ang="0">
                  <a:pos x="972" y="580"/>
                </a:cxn>
                <a:cxn ang="0">
                  <a:pos x="972" y="580"/>
                </a:cxn>
                <a:cxn ang="0">
                  <a:pos x="433" y="0"/>
                </a:cxn>
                <a:cxn ang="0">
                  <a:pos x="433" y="57"/>
                </a:cxn>
                <a:cxn ang="0">
                  <a:pos x="226" y="57"/>
                </a:cxn>
                <a:cxn ang="0">
                  <a:pos x="28" y="247"/>
                </a:cxn>
                <a:cxn ang="0">
                  <a:pos x="28" y="1185"/>
                </a:cxn>
                <a:cxn ang="0">
                  <a:pos x="0" y="1353"/>
                </a:cxn>
                <a:cxn ang="0">
                  <a:pos x="902" y="2143"/>
                </a:cxn>
                <a:cxn ang="0">
                  <a:pos x="1771" y="1550"/>
                </a:cxn>
                <a:cxn ang="0">
                  <a:pos x="2160" y="1008"/>
                </a:cxn>
                <a:cxn ang="0">
                  <a:pos x="2033" y="938"/>
                </a:cxn>
                <a:cxn ang="0">
                  <a:pos x="1783" y="1048"/>
                </a:cxn>
                <a:cxn ang="0">
                  <a:pos x="1783" y="247"/>
                </a:cxn>
                <a:cxn ang="0">
                  <a:pos x="1576" y="57"/>
                </a:cxn>
                <a:cxn ang="0">
                  <a:pos x="1366" y="57"/>
                </a:cxn>
                <a:cxn ang="0">
                  <a:pos x="1366" y="0"/>
                </a:cxn>
                <a:cxn ang="0">
                  <a:pos x="1366" y="0"/>
                </a:cxn>
                <a:cxn ang="0">
                  <a:pos x="1366" y="168"/>
                </a:cxn>
                <a:cxn ang="0">
                  <a:pos x="1366" y="168"/>
                </a:cxn>
                <a:cxn ang="0">
                  <a:pos x="1366" y="127"/>
                </a:cxn>
                <a:cxn ang="0">
                  <a:pos x="1576" y="127"/>
                </a:cxn>
                <a:cxn ang="0">
                  <a:pos x="1701" y="247"/>
                </a:cxn>
                <a:cxn ang="0">
                  <a:pos x="1701" y="1065"/>
                </a:cxn>
                <a:cxn ang="0">
                  <a:pos x="98" y="1065"/>
                </a:cxn>
                <a:cxn ang="0">
                  <a:pos x="98" y="247"/>
                </a:cxn>
                <a:cxn ang="0">
                  <a:pos x="226" y="127"/>
                </a:cxn>
                <a:cxn ang="0">
                  <a:pos x="433" y="127"/>
                </a:cxn>
                <a:cxn ang="0">
                  <a:pos x="433" y="168"/>
                </a:cxn>
                <a:cxn ang="0">
                  <a:pos x="433" y="168"/>
                </a:cxn>
                <a:cxn ang="0">
                  <a:pos x="433" y="0"/>
                </a:cxn>
              </a:cxnLst>
              <a:rect l="l" t="t" r="r" b="b"/>
              <a:pathLst>
                <a:path w="155" h="155">
                  <a:moveTo>
                    <a:pt x="70" y="42"/>
                  </a:moveTo>
                  <a:cubicBezTo>
                    <a:pt x="89" y="43"/>
                    <a:pt x="106" y="52"/>
                    <a:pt x="116" y="65"/>
                  </a:cubicBezTo>
                  <a:cubicBezTo>
                    <a:pt x="13" y="65"/>
                    <a:pt x="13" y="65"/>
                    <a:pt x="13" y="65"/>
                  </a:cubicBezTo>
                  <a:cubicBezTo>
                    <a:pt x="23" y="52"/>
                    <a:pt x="39" y="44"/>
                    <a:pt x="58" y="42"/>
                  </a:cubicBezTo>
                  <a:cubicBezTo>
                    <a:pt x="58" y="42"/>
                    <a:pt x="58" y="42"/>
                    <a:pt x="58" y="42"/>
                  </a:cubicBezTo>
                  <a:cubicBezTo>
                    <a:pt x="58" y="39"/>
                    <a:pt x="61" y="36"/>
                    <a:pt x="64" y="36"/>
                  </a:cubicBezTo>
                  <a:cubicBezTo>
                    <a:pt x="67" y="36"/>
                    <a:pt x="70" y="39"/>
                    <a:pt x="70" y="42"/>
                  </a:cubicBezTo>
                  <a:cubicBezTo>
                    <a:pt x="70" y="42"/>
                    <a:pt x="70" y="42"/>
                    <a:pt x="70" y="42"/>
                  </a:cubicBezTo>
                  <a:close/>
                  <a:moveTo>
                    <a:pt x="31" y="0"/>
                  </a:moveTo>
                  <a:cubicBezTo>
                    <a:pt x="31" y="4"/>
                    <a:pt x="31" y="4"/>
                    <a:pt x="31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8" y="4"/>
                    <a:pt x="2" y="10"/>
                    <a:pt x="2" y="18"/>
                  </a:cubicBezTo>
                  <a:cubicBezTo>
                    <a:pt x="2" y="86"/>
                    <a:pt x="2" y="86"/>
                    <a:pt x="2" y="86"/>
                  </a:cubicBezTo>
                  <a:cubicBezTo>
                    <a:pt x="1" y="90"/>
                    <a:pt x="0" y="94"/>
                    <a:pt x="0" y="98"/>
                  </a:cubicBezTo>
                  <a:cubicBezTo>
                    <a:pt x="0" y="130"/>
                    <a:pt x="29" y="155"/>
                    <a:pt x="65" y="155"/>
                  </a:cubicBezTo>
                  <a:cubicBezTo>
                    <a:pt x="95" y="155"/>
                    <a:pt x="120" y="136"/>
                    <a:pt x="127" y="112"/>
                  </a:cubicBezTo>
                  <a:cubicBezTo>
                    <a:pt x="155" y="73"/>
                    <a:pt x="155" y="73"/>
                    <a:pt x="155" y="73"/>
                  </a:cubicBezTo>
                  <a:cubicBezTo>
                    <a:pt x="146" y="68"/>
                    <a:pt x="146" y="68"/>
                    <a:pt x="146" y="68"/>
                  </a:cubicBezTo>
                  <a:cubicBezTo>
                    <a:pt x="128" y="76"/>
                    <a:pt x="128" y="76"/>
                    <a:pt x="128" y="76"/>
                  </a:cubicBezTo>
                  <a:cubicBezTo>
                    <a:pt x="128" y="18"/>
                    <a:pt x="128" y="18"/>
                    <a:pt x="128" y="18"/>
                  </a:cubicBezTo>
                  <a:cubicBezTo>
                    <a:pt x="128" y="10"/>
                    <a:pt x="121" y="4"/>
                    <a:pt x="113" y="4"/>
                  </a:cubicBezTo>
                  <a:cubicBezTo>
                    <a:pt x="98" y="4"/>
                    <a:pt x="98" y="4"/>
                    <a:pt x="98" y="4"/>
                  </a:cubicBezTo>
                  <a:cubicBezTo>
                    <a:pt x="98" y="0"/>
                    <a:pt x="98" y="0"/>
                    <a:pt x="98" y="0"/>
                  </a:cubicBezTo>
                  <a:cubicBezTo>
                    <a:pt x="98" y="0"/>
                    <a:pt x="98" y="0"/>
                    <a:pt x="98" y="0"/>
                  </a:cubicBezTo>
                  <a:cubicBezTo>
                    <a:pt x="98" y="12"/>
                    <a:pt x="98" y="12"/>
                    <a:pt x="98" y="12"/>
                  </a:cubicBezTo>
                  <a:cubicBezTo>
                    <a:pt x="98" y="12"/>
                    <a:pt x="98" y="12"/>
                    <a:pt x="98" y="12"/>
                  </a:cubicBezTo>
                  <a:cubicBezTo>
                    <a:pt x="98" y="9"/>
                    <a:pt x="98" y="9"/>
                    <a:pt x="98" y="9"/>
                  </a:cubicBezTo>
                  <a:cubicBezTo>
                    <a:pt x="113" y="9"/>
                    <a:pt x="113" y="9"/>
                    <a:pt x="113" y="9"/>
                  </a:cubicBezTo>
                  <a:cubicBezTo>
                    <a:pt x="118" y="9"/>
                    <a:pt x="122" y="13"/>
                    <a:pt x="122" y="18"/>
                  </a:cubicBezTo>
                  <a:cubicBezTo>
                    <a:pt x="122" y="77"/>
                    <a:pt x="122" y="77"/>
                    <a:pt x="122" y="77"/>
                  </a:cubicBezTo>
                  <a:cubicBezTo>
                    <a:pt x="7" y="77"/>
                    <a:pt x="7" y="77"/>
                    <a:pt x="7" y="77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7" y="13"/>
                    <a:pt x="11" y="9"/>
                    <a:pt x="16" y="9"/>
                  </a:cubicBezTo>
                  <a:cubicBezTo>
                    <a:pt x="31" y="9"/>
                    <a:pt x="31" y="9"/>
                    <a:pt x="31" y="9"/>
                  </a:cubicBezTo>
                  <a:cubicBezTo>
                    <a:pt x="31" y="12"/>
                    <a:pt x="31" y="12"/>
                    <a:pt x="31" y="12"/>
                  </a:cubicBezTo>
                  <a:cubicBezTo>
                    <a:pt x="31" y="12"/>
                    <a:pt x="31" y="12"/>
                    <a:pt x="31" y="12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rgbClr val="1A4732"/>
            </a:solidFill>
            <a:ln>
              <a:noFill/>
              <a:round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/>
            </a:p>
          </p:txBody>
        </p:sp>
        <p:sp>
          <p:nvSpPr>
            <p:cNvPr id="9219" name="Rectangle 6"/>
            <p:cNvSpPr/>
            <p:nvPr/>
          </p:nvSpPr>
          <p:spPr>
            <a:xfrm>
              <a:off x="3715" y="1974"/>
              <a:ext cx="161" cy="28"/>
            </a:xfrm>
            <a:prstGeom prst="rect">
              <a:avLst/>
            </a:prstGeom>
            <a:solidFill>
              <a:srgbClr val="333300"/>
            </a:solidFill>
            <a:ln>
              <a:noFill/>
              <a:miter lim="800000"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/>
            </a:p>
          </p:txBody>
        </p:sp>
        <p:sp>
          <p:nvSpPr>
            <p:cNvPr id="9220" name="Freeform 7"/>
            <p:cNvSpPr>
              <a:spLocks noEditPoints="1"/>
            </p:cNvSpPr>
            <p:nvPr/>
          </p:nvSpPr>
          <p:spPr>
            <a:xfrm>
              <a:off x="3737" y="2185"/>
              <a:ext cx="113" cy="108"/>
            </a:xfrm>
            <a:custGeom>
              <a:cxnLst>
                <a:cxn ang="0">
                  <a:pos x="317" y="0"/>
                </a:cxn>
                <a:cxn ang="0">
                  <a:pos x="456" y="127"/>
                </a:cxn>
                <a:cxn ang="0">
                  <a:pos x="456" y="139"/>
                </a:cxn>
                <a:cxn ang="0">
                  <a:pos x="456" y="139"/>
                </a:cxn>
                <a:cxn ang="0">
                  <a:pos x="625" y="218"/>
                </a:cxn>
                <a:cxn ang="0">
                  <a:pos x="543" y="386"/>
                </a:cxn>
                <a:cxn ang="0">
                  <a:pos x="526" y="386"/>
                </a:cxn>
                <a:cxn ang="0">
                  <a:pos x="543" y="403"/>
                </a:cxn>
                <a:cxn ang="0">
                  <a:pos x="514" y="580"/>
                </a:cxn>
                <a:cxn ang="0">
                  <a:pos x="334" y="552"/>
                </a:cxn>
                <a:cxn ang="0">
                  <a:pos x="317" y="542"/>
                </a:cxn>
                <a:cxn ang="0">
                  <a:pos x="317" y="552"/>
                </a:cxn>
                <a:cxn ang="0">
                  <a:pos x="139" y="580"/>
                </a:cxn>
                <a:cxn ang="0">
                  <a:pos x="98" y="403"/>
                </a:cxn>
                <a:cxn ang="0">
                  <a:pos x="110" y="386"/>
                </a:cxn>
                <a:cxn ang="0">
                  <a:pos x="98" y="386"/>
                </a:cxn>
                <a:cxn ang="0">
                  <a:pos x="12" y="218"/>
                </a:cxn>
                <a:cxn ang="0">
                  <a:pos x="180" y="139"/>
                </a:cxn>
                <a:cxn ang="0">
                  <a:pos x="197" y="139"/>
                </a:cxn>
                <a:cxn ang="0">
                  <a:pos x="197" y="127"/>
                </a:cxn>
                <a:cxn ang="0">
                  <a:pos x="317" y="0"/>
                </a:cxn>
                <a:cxn ang="0">
                  <a:pos x="317" y="276"/>
                </a:cxn>
                <a:cxn ang="0">
                  <a:pos x="276" y="316"/>
                </a:cxn>
                <a:cxn ang="0">
                  <a:pos x="317" y="357"/>
                </a:cxn>
                <a:cxn ang="0">
                  <a:pos x="363" y="316"/>
                </a:cxn>
                <a:cxn ang="0">
                  <a:pos x="317" y="276"/>
                </a:cxn>
                <a:cxn ang="0">
                  <a:pos x="375" y="386"/>
                </a:cxn>
                <a:cxn ang="0">
                  <a:pos x="363" y="403"/>
                </a:cxn>
                <a:cxn ang="0">
                  <a:pos x="375" y="427"/>
                </a:cxn>
                <a:cxn ang="0">
                  <a:pos x="403" y="403"/>
                </a:cxn>
                <a:cxn ang="0">
                  <a:pos x="375" y="386"/>
                </a:cxn>
                <a:cxn ang="0">
                  <a:pos x="218" y="276"/>
                </a:cxn>
                <a:cxn ang="0">
                  <a:pos x="209" y="288"/>
                </a:cxn>
                <a:cxn ang="0">
                  <a:pos x="218" y="304"/>
                </a:cxn>
                <a:cxn ang="0">
                  <a:pos x="247" y="288"/>
                </a:cxn>
                <a:cxn ang="0">
                  <a:pos x="218" y="276"/>
                </a:cxn>
                <a:cxn ang="0">
                  <a:pos x="415" y="276"/>
                </a:cxn>
                <a:cxn ang="0">
                  <a:pos x="403" y="288"/>
                </a:cxn>
                <a:cxn ang="0">
                  <a:pos x="415" y="304"/>
                </a:cxn>
                <a:cxn ang="0">
                  <a:pos x="432" y="288"/>
                </a:cxn>
                <a:cxn ang="0">
                  <a:pos x="415" y="276"/>
                </a:cxn>
                <a:cxn ang="0">
                  <a:pos x="317" y="196"/>
                </a:cxn>
                <a:cxn ang="0">
                  <a:pos x="305" y="206"/>
                </a:cxn>
                <a:cxn ang="0">
                  <a:pos x="317" y="235"/>
                </a:cxn>
                <a:cxn ang="0">
                  <a:pos x="334" y="206"/>
                </a:cxn>
                <a:cxn ang="0">
                  <a:pos x="317" y="196"/>
                </a:cxn>
                <a:cxn ang="0">
                  <a:pos x="266" y="386"/>
                </a:cxn>
                <a:cxn ang="0">
                  <a:pos x="238" y="403"/>
                </a:cxn>
                <a:cxn ang="0">
                  <a:pos x="266" y="415"/>
                </a:cxn>
                <a:cxn ang="0">
                  <a:pos x="276" y="403"/>
                </a:cxn>
                <a:cxn ang="0">
                  <a:pos x="266" y="386"/>
                </a:cxn>
                <a:cxn ang="0">
                  <a:pos x="375" y="247"/>
                </a:cxn>
                <a:cxn ang="0">
                  <a:pos x="317" y="264"/>
                </a:cxn>
                <a:cxn ang="0">
                  <a:pos x="266" y="247"/>
                </a:cxn>
                <a:cxn ang="0">
                  <a:pos x="266" y="304"/>
                </a:cxn>
                <a:cxn ang="0">
                  <a:pos x="238" y="345"/>
                </a:cxn>
                <a:cxn ang="0">
                  <a:pos x="276" y="374"/>
                </a:cxn>
                <a:cxn ang="0">
                  <a:pos x="317" y="415"/>
                </a:cxn>
                <a:cxn ang="0">
                  <a:pos x="363" y="374"/>
                </a:cxn>
                <a:cxn ang="0">
                  <a:pos x="403" y="345"/>
                </a:cxn>
                <a:cxn ang="0">
                  <a:pos x="375" y="304"/>
                </a:cxn>
                <a:cxn ang="0">
                  <a:pos x="375" y="247"/>
                </a:cxn>
              </a:cxnLst>
              <a:rect l="l" t="t" r="r" b="b"/>
              <a:pathLst>
                <a:path w="47" h="45">
                  <a:moveTo>
                    <a:pt x="23" y="0"/>
                  </a:moveTo>
                  <a:cubicBezTo>
                    <a:pt x="29" y="0"/>
                    <a:pt x="33" y="4"/>
                    <a:pt x="33" y="9"/>
                  </a:cubicBezTo>
                  <a:cubicBezTo>
                    <a:pt x="33" y="10"/>
                    <a:pt x="33" y="10"/>
                    <a:pt x="33" y="10"/>
                  </a:cubicBezTo>
                  <a:cubicBezTo>
                    <a:pt x="33" y="10"/>
                    <a:pt x="33" y="10"/>
                    <a:pt x="33" y="10"/>
                  </a:cubicBezTo>
                  <a:cubicBezTo>
                    <a:pt x="38" y="8"/>
                    <a:pt x="43" y="11"/>
                    <a:pt x="45" y="16"/>
                  </a:cubicBezTo>
                  <a:cubicBezTo>
                    <a:pt x="47" y="21"/>
                    <a:pt x="44" y="26"/>
                    <a:pt x="39" y="28"/>
                  </a:cubicBezTo>
                  <a:cubicBezTo>
                    <a:pt x="39" y="28"/>
                    <a:pt x="38" y="28"/>
                    <a:pt x="38" y="28"/>
                  </a:cubicBezTo>
                  <a:cubicBezTo>
                    <a:pt x="38" y="28"/>
                    <a:pt x="39" y="29"/>
                    <a:pt x="39" y="29"/>
                  </a:cubicBezTo>
                  <a:cubicBezTo>
                    <a:pt x="42" y="33"/>
                    <a:pt x="41" y="39"/>
                    <a:pt x="37" y="42"/>
                  </a:cubicBezTo>
                  <a:cubicBezTo>
                    <a:pt x="33" y="45"/>
                    <a:pt x="27" y="44"/>
                    <a:pt x="24" y="40"/>
                  </a:cubicBezTo>
                  <a:cubicBezTo>
                    <a:pt x="23" y="40"/>
                    <a:pt x="23" y="39"/>
                    <a:pt x="23" y="39"/>
                  </a:cubicBezTo>
                  <a:cubicBezTo>
                    <a:pt x="23" y="39"/>
                    <a:pt x="23" y="39"/>
                    <a:pt x="23" y="40"/>
                  </a:cubicBezTo>
                  <a:cubicBezTo>
                    <a:pt x="20" y="44"/>
                    <a:pt x="14" y="45"/>
                    <a:pt x="10" y="42"/>
                  </a:cubicBezTo>
                  <a:cubicBezTo>
                    <a:pt x="5" y="39"/>
                    <a:pt x="4" y="33"/>
                    <a:pt x="7" y="29"/>
                  </a:cubicBezTo>
                  <a:cubicBezTo>
                    <a:pt x="8" y="28"/>
                    <a:pt x="8" y="28"/>
                    <a:pt x="8" y="28"/>
                  </a:cubicBezTo>
                  <a:cubicBezTo>
                    <a:pt x="8" y="28"/>
                    <a:pt x="8" y="28"/>
                    <a:pt x="7" y="28"/>
                  </a:cubicBezTo>
                  <a:cubicBezTo>
                    <a:pt x="2" y="26"/>
                    <a:pt x="0" y="21"/>
                    <a:pt x="1" y="16"/>
                  </a:cubicBezTo>
                  <a:cubicBezTo>
                    <a:pt x="3" y="11"/>
                    <a:pt x="8" y="8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9"/>
                  </a:cubicBezTo>
                  <a:cubicBezTo>
                    <a:pt x="14" y="4"/>
                    <a:pt x="18" y="0"/>
                    <a:pt x="23" y="0"/>
                  </a:cubicBezTo>
                  <a:close/>
                  <a:moveTo>
                    <a:pt x="23" y="20"/>
                  </a:moveTo>
                  <a:cubicBezTo>
                    <a:pt x="22" y="20"/>
                    <a:pt x="20" y="22"/>
                    <a:pt x="20" y="23"/>
                  </a:cubicBezTo>
                  <a:cubicBezTo>
                    <a:pt x="20" y="24"/>
                    <a:pt x="22" y="26"/>
                    <a:pt x="23" y="26"/>
                  </a:cubicBezTo>
                  <a:cubicBezTo>
                    <a:pt x="24" y="26"/>
                    <a:pt x="26" y="24"/>
                    <a:pt x="26" y="23"/>
                  </a:cubicBezTo>
                  <a:cubicBezTo>
                    <a:pt x="26" y="22"/>
                    <a:pt x="24" y="20"/>
                    <a:pt x="23" y="20"/>
                  </a:cubicBezTo>
                  <a:close/>
                  <a:moveTo>
                    <a:pt x="27" y="28"/>
                  </a:moveTo>
                  <a:cubicBezTo>
                    <a:pt x="27" y="28"/>
                    <a:pt x="26" y="29"/>
                    <a:pt x="26" y="29"/>
                  </a:cubicBezTo>
                  <a:cubicBezTo>
                    <a:pt x="26" y="30"/>
                    <a:pt x="27" y="31"/>
                    <a:pt x="27" y="31"/>
                  </a:cubicBezTo>
                  <a:cubicBezTo>
                    <a:pt x="28" y="31"/>
                    <a:pt x="29" y="30"/>
                    <a:pt x="29" y="29"/>
                  </a:cubicBezTo>
                  <a:cubicBezTo>
                    <a:pt x="29" y="29"/>
                    <a:pt x="28" y="28"/>
                    <a:pt x="27" y="28"/>
                  </a:cubicBezTo>
                  <a:close/>
                  <a:moveTo>
                    <a:pt x="16" y="20"/>
                  </a:moveTo>
                  <a:cubicBezTo>
                    <a:pt x="16" y="20"/>
                    <a:pt x="15" y="20"/>
                    <a:pt x="15" y="21"/>
                  </a:cubicBezTo>
                  <a:cubicBezTo>
                    <a:pt x="15" y="22"/>
                    <a:pt x="16" y="22"/>
                    <a:pt x="16" y="22"/>
                  </a:cubicBezTo>
                  <a:cubicBezTo>
                    <a:pt x="17" y="22"/>
                    <a:pt x="18" y="22"/>
                    <a:pt x="18" y="21"/>
                  </a:cubicBezTo>
                  <a:cubicBezTo>
                    <a:pt x="18" y="20"/>
                    <a:pt x="17" y="20"/>
                    <a:pt x="16" y="20"/>
                  </a:cubicBezTo>
                  <a:close/>
                  <a:moveTo>
                    <a:pt x="30" y="20"/>
                  </a:moveTo>
                  <a:cubicBezTo>
                    <a:pt x="29" y="20"/>
                    <a:pt x="29" y="20"/>
                    <a:pt x="29" y="21"/>
                  </a:cubicBezTo>
                  <a:cubicBezTo>
                    <a:pt x="29" y="22"/>
                    <a:pt x="29" y="22"/>
                    <a:pt x="30" y="22"/>
                  </a:cubicBezTo>
                  <a:cubicBezTo>
                    <a:pt x="31" y="22"/>
                    <a:pt x="31" y="22"/>
                    <a:pt x="31" y="21"/>
                  </a:cubicBezTo>
                  <a:cubicBezTo>
                    <a:pt x="31" y="20"/>
                    <a:pt x="31" y="20"/>
                    <a:pt x="30" y="20"/>
                  </a:cubicBezTo>
                  <a:close/>
                  <a:moveTo>
                    <a:pt x="23" y="14"/>
                  </a:moveTo>
                  <a:cubicBezTo>
                    <a:pt x="22" y="14"/>
                    <a:pt x="22" y="15"/>
                    <a:pt x="22" y="15"/>
                  </a:cubicBezTo>
                  <a:cubicBezTo>
                    <a:pt x="22" y="16"/>
                    <a:pt x="22" y="17"/>
                    <a:pt x="23" y="17"/>
                  </a:cubicBezTo>
                  <a:cubicBezTo>
                    <a:pt x="24" y="17"/>
                    <a:pt x="24" y="16"/>
                    <a:pt x="24" y="15"/>
                  </a:cubicBezTo>
                  <a:cubicBezTo>
                    <a:pt x="24" y="15"/>
                    <a:pt x="24" y="14"/>
                    <a:pt x="23" y="14"/>
                  </a:cubicBezTo>
                  <a:close/>
                  <a:moveTo>
                    <a:pt x="19" y="28"/>
                  </a:moveTo>
                  <a:cubicBezTo>
                    <a:pt x="18" y="28"/>
                    <a:pt x="17" y="28"/>
                    <a:pt x="17" y="29"/>
                  </a:cubicBezTo>
                  <a:cubicBezTo>
                    <a:pt x="17" y="30"/>
                    <a:pt x="18" y="30"/>
                    <a:pt x="19" y="30"/>
                  </a:cubicBezTo>
                  <a:cubicBezTo>
                    <a:pt x="19" y="30"/>
                    <a:pt x="20" y="30"/>
                    <a:pt x="20" y="29"/>
                  </a:cubicBezTo>
                  <a:cubicBezTo>
                    <a:pt x="20" y="28"/>
                    <a:pt x="19" y="28"/>
                    <a:pt x="19" y="28"/>
                  </a:cubicBezTo>
                  <a:close/>
                  <a:moveTo>
                    <a:pt x="27" y="18"/>
                  </a:moveTo>
                  <a:cubicBezTo>
                    <a:pt x="26" y="18"/>
                    <a:pt x="25" y="19"/>
                    <a:pt x="23" y="19"/>
                  </a:cubicBezTo>
                  <a:cubicBezTo>
                    <a:pt x="22" y="19"/>
                    <a:pt x="21" y="18"/>
                    <a:pt x="19" y="18"/>
                  </a:cubicBezTo>
                  <a:cubicBezTo>
                    <a:pt x="20" y="19"/>
                    <a:pt x="19" y="20"/>
                    <a:pt x="19" y="22"/>
                  </a:cubicBezTo>
                  <a:cubicBezTo>
                    <a:pt x="19" y="23"/>
                    <a:pt x="18" y="24"/>
                    <a:pt x="17" y="25"/>
                  </a:cubicBezTo>
                  <a:cubicBezTo>
                    <a:pt x="18" y="25"/>
                    <a:pt x="19" y="26"/>
                    <a:pt x="20" y="27"/>
                  </a:cubicBezTo>
                  <a:cubicBezTo>
                    <a:pt x="22" y="27"/>
                    <a:pt x="22" y="28"/>
                    <a:pt x="23" y="30"/>
                  </a:cubicBezTo>
                  <a:cubicBezTo>
                    <a:pt x="24" y="29"/>
                    <a:pt x="25" y="28"/>
                    <a:pt x="26" y="27"/>
                  </a:cubicBezTo>
                  <a:cubicBezTo>
                    <a:pt x="27" y="26"/>
                    <a:pt x="28" y="25"/>
                    <a:pt x="29" y="25"/>
                  </a:cubicBezTo>
                  <a:cubicBezTo>
                    <a:pt x="29" y="24"/>
                    <a:pt x="28" y="23"/>
                    <a:pt x="27" y="22"/>
                  </a:cubicBezTo>
                  <a:cubicBezTo>
                    <a:pt x="27" y="21"/>
                    <a:pt x="27" y="19"/>
                    <a:pt x="27" y="18"/>
                  </a:cubicBezTo>
                  <a:close/>
                </a:path>
              </a:pathLst>
            </a:custGeom>
            <a:solidFill>
              <a:srgbClr val="2D7D38"/>
            </a:solidFill>
            <a:ln>
              <a:noFill/>
              <a:round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/>
            </a:p>
          </p:txBody>
        </p:sp>
        <p:sp>
          <p:nvSpPr>
            <p:cNvPr id="9221" name="Oval 8"/>
            <p:cNvSpPr/>
            <p:nvPr/>
          </p:nvSpPr>
          <p:spPr>
            <a:xfrm>
              <a:off x="3864" y="2224"/>
              <a:ext cx="19" cy="19"/>
            </a:xfrm>
            <a:prstGeom prst="ellipse">
              <a:avLst/>
            </a:prstGeom>
            <a:solidFill>
              <a:srgbClr val="2D7D38"/>
            </a:solidFill>
            <a:ln>
              <a:noFill/>
              <a:miter lim="800000"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/>
            </a:p>
          </p:txBody>
        </p:sp>
        <p:sp>
          <p:nvSpPr>
            <p:cNvPr id="9222" name="Oval 9"/>
            <p:cNvSpPr/>
            <p:nvPr/>
          </p:nvSpPr>
          <p:spPr>
            <a:xfrm>
              <a:off x="3701" y="2224"/>
              <a:ext cx="19" cy="19"/>
            </a:xfrm>
            <a:prstGeom prst="ellipse">
              <a:avLst/>
            </a:prstGeom>
            <a:solidFill>
              <a:srgbClr val="2D7D38"/>
            </a:solidFill>
            <a:ln>
              <a:noFill/>
              <a:miter lim="800000"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/>
            </a:p>
          </p:txBody>
        </p:sp>
        <p:sp>
          <p:nvSpPr>
            <p:cNvPr id="9223" name="Freeform 10"/>
            <p:cNvSpPr/>
            <p:nvPr/>
          </p:nvSpPr>
          <p:spPr>
            <a:xfrm>
              <a:off x="3900" y="2267"/>
              <a:ext cx="142" cy="77"/>
            </a:xfrm>
            <a:custGeom>
              <a:cxnLst>
                <a:cxn ang="0">
                  <a:pos x="811" y="0"/>
                </a:cxn>
                <a:cxn ang="0">
                  <a:pos x="823" y="69"/>
                </a:cxn>
                <a:cxn ang="0">
                  <a:pos x="404" y="445"/>
                </a:cxn>
                <a:cxn ang="0">
                  <a:pos x="0" y="69"/>
                </a:cxn>
                <a:cxn ang="0">
                  <a:pos x="12" y="0"/>
                </a:cxn>
                <a:cxn ang="0">
                  <a:pos x="811" y="0"/>
                </a:cxn>
              </a:cxnLst>
              <a:rect l="l" t="t" r="r" b="b"/>
              <a:pathLst>
                <a:path w="59" h="32">
                  <a:moveTo>
                    <a:pt x="58" y="0"/>
                  </a:moveTo>
                  <a:cubicBezTo>
                    <a:pt x="58" y="2"/>
                    <a:pt x="59" y="3"/>
                    <a:pt x="59" y="5"/>
                  </a:cubicBezTo>
                  <a:cubicBezTo>
                    <a:pt x="59" y="20"/>
                    <a:pt x="46" y="32"/>
                    <a:pt x="29" y="32"/>
                  </a:cubicBezTo>
                  <a:cubicBezTo>
                    <a:pt x="13" y="32"/>
                    <a:pt x="0" y="20"/>
                    <a:pt x="0" y="5"/>
                  </a:cubicBezTo>
                  <a:cubicBezTo>
                    <a:pt x="0" y="3"/>
                    <a:pt x="0" y="2"/>
                    <a:pt x="1" y="0"/>
                  </a:cubicBezTo>
                  <a:lnTo>
                    <a:pt x="58" y="0"/>
                  </a:lnTo>
                  <a:close/>
                </a:path>
              </a:pathLst>
            </a:custGeom>
            <a:solidFill>
              <a:srgbClr val="2D7D38"/>
            </a:solidFill>
            <a:ln>
              <a:noFill/>
              <a:round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/>
            </a:p>
          </p:txBody>
        </p:sp>
      </p:grpSp>
      <p:sp>
        <p:nvSpPr>
          <p:cNvPr id="9224" name="新月形 66"/>
          <p:cNvSpPr/>
          <p:nvPr/>
        </p:nvSpPr>
        <p:spPr>
          <a:xfrm rot="18720000">
            <a:off x="484981" y="481807"/>
            <a:ext cx="136525" cy="271462"/>
          </a:xfrm>
          <a:prstGeom prst="moon">
            <a:avLst>
              <a:gd name="adj" fmla="val 50000"/>
            </a:avLst>
          </a:prstGeom>
          <a:solidFill>
            <a:srgbClr val="1A4732"/>
          </a:solidFill>
          <a:ln>
            <a:noFill/>
            <a:miter lim="800000"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9225" name="Freeform 27"/>
          <p:cNvSpPr>
            <a:spLocks noEditPoints="1"/>
          </p:cNvSpPr>
          <p:nvPr/>
        </p:nvSpPr>
        <p:spPr>
          <a:xfrm>
            <a:off x="623888" y="476250"/>
            <a:ext cx="1246187" cy="533400"/>
          </a:xfrm>
          <a:custGeom>
            <a:cxnLst>
              <a:cxn ang="0">
                <a:pos x="933930" y="380590"/>
              </a:cxn>
              <a:cxn ang="0">
                <a:pos x="981701" y="322779"/>
              </a:cxn>
              <a:cxn ang="0">
                <a:pos x="960204" y="260150"/>
              </a:cxn>
              <a:cxn ang="0">
                <a:pos x="950650" y="303508"/>
              </a:cxn>
              <a:cxn ang="0">
                <a:pos x="905267" y="255332"/>
              </a:cxn>
              <a:cxn ang="0">
                <a:pos x="1012753" y="289056"/>
              </a:cxn>
              <a:cxn ang="0">
                <a:pos x="933930" y="380590"/>
              </a:cxn>
              <a:cxn ang="0">
                <a:pos x="933930" y="380590"/>
              </a:cxn>
              <a:cxn ang="0">
                <a:pos x="1222947" y="248106"/>
              </a:cxn>
              <a:cxn ang="0">
                <a:pos x="1168010" y="178251"/>
              </a:cxn>
              <a:cxn ang="0">
                <a:pos x="1046193" y="199930"/>
              </a:cxn>
              <a:cxn ang="0">
                <a:pos x="924376" y="175842"/>
              </a:cxn>
              <a:cxn ang="0">
                <a:pos x="986478" y="93943"/>
              </a:cxn>
              <a:cxn ang="0">
                <a:pos x="993644" y="168616"/>
              </a:cxn>
              <a:cxn ang="0">
                <a:pos x="962593" y="149345"/>
              </a:cxn>
              <a:cxn ang="0">
                <a:pos x="986478" y="139710"/>
              </a:cxn>
              <a:cxn ang="0">
                <a:pos x="953039" y="134892"/>
              </a:cxn>
              <a:cxn ang="0">
                <a:pos x="962593" y="183068"/>
              </a:cxn>
              <a:cxn ang="0">
                <a:pos x="1060524" y="144528"/>
              </a:cxn>
              <a:cxn ang="0">
                <a:pos x="1003198" y="57811"/>
              </a:cxn>
              <a:cxn ang="0">
                <a:pos x="960204" y="19270"/>
              </a:cxn>
              <a:cxn ang="0">
                <a:pos x="864661" y="79490"/>
              </a:cxn>
              <a:cxn ang="0">
                <a:pos x="778673" y="122848"/>
              </a:cxn>
              <a:cxn ang="0">
                <a:pos x="864661" y="168616"/>
              </a:cxn>
              <a:cxn ang="0">
                <a:pos x="902879" y="204748"/>
              </a:cxn>
              <a:cxn ang="0">
                <a:pos x="859884" y="226427"/>
              </a:cxn>
              <a:cxn ang="0">
                <a:pos x="764342" y="180660"/>
              </a:cxn>
              <a:cxn ang="0">
                <a:pos x="757176" y="130075"/>
              </a:cxn>
              <a:cxn ang="0">
                <a:pos x="644913" y="91534"/>
              </a:cxn>
              <a:cxn ang="0">
                <a:pos x="659245" y="175842"/>
              </a:cxn>
              <a:cxn ang="0">
                <a:pos x="718959" y="137301"/>
              </a:cxn>
              <a:cxn ang="0">
                <a:pos x="707016" y="202339"/>
              </a:cxn>
              <a:cxn ang="0">
                <a:pos x="544593" y="185477"/>
              </a:cxn>
              <a:cxn ang="0">
                <a:pos x="394113" y="158980"/>
              </a:cxn>
              <a:cxn ang="0">
                <a:pos x="561313" y="219200"/>
              </a:cxn>
              <a:cxn ang="0">
                <a:pos x="683130" y="257741"/>
              </a:cxn>
              <a:cxn ang="0">
                <a:pos x="764342" y="351684"/>
              </a:cxn>
              <a:cxn ang="0">
                <a:pos x="809724" y="269785"/>
              </a:cxn>
              <a:cxn ang="0">
                <a:pos x="781062" y="301100"/>
              </a:cxn>
              <a:cxn ang="0">
                <a:pos x="761953" y="240880"/>
              </a:cxn>
              <a:cxn ang="0">
                <a:pos x="833610" y="252924"/>
              </a:cxn>
              <a:cxn ang="0">
                <a:pos x="838387" y="378181"/>
              </a:cxn>
              <a:cxn ang="0">
                <a:pos x="654467" y="346867"/>
              </a:cxn>
              <a:cxn ang="0">
                <a:pos x="300959" y="180660"/>
              </a:cxn>
              <a:cxn ang="0">
                <a:pos x="4777" y="361320"/>
              </a:cxn>
              <a:cxn ang="0">
                <a:pos x="274685" y="204748"/>
              </a:cxn>
              <a:cxn ang="0">
                <a:pos x="587587" y="356502"/>
              </a:cxn>
              <a:cxn ang="0">
                <a:pos x="785839" y="488986"/>
              </a:cxn>
              <a:cxn ang="0">
                <a:pos x="1022307" y="380590"/>
              </a:cxn>
              <a:cxn ang="0">
                <a:pos x="1098741" y="252924"/>
              </a:cxn>
              <a:cxn ang="0">
                <a:pos x="1189507" y="274603"/>
              </a:cxn>
              <a:cxn ang="0">
                <a:pos x="1141735" y="301100"/>
              </a:cxn>
              <a:cxn ang="0">
                <a:pos x="1156067" y="267376"/>
              </a:cxn>
              <a:cxn ang="0">
                <a:pos x="1115461" y="277012"/>
              </a:cxn>
              <a:cxn ang="0">
                <a:pos x="1170398" y="351684"/>
              </a:cxn>
              <a:cxn ang="0">
                <a:pos x="1215781" y="257741"/>
              </a:cxn>
              <a:cxn ang="0">
                <a:pos x="1222947" y="248106"/>
              </a:cxn>
              <a:cxn ang="0">
                <a:pos x="1215781" y="257741"/>
              </a:cxn>
              <a:cxn ang="0">
                <a:pos x="1222947" y="248106"/>
              </a:cxn>
              <a:cxn ang="0">
                <a:pos x="1215781" y="257741"/>
              </a:cxn>
            </a:cxnLst>
            <a:rect l="l" t="t" r="r" b="b"/>
            <a:pathLst>
              <a:path w="522" h="221">
                <a:moveTo>
                  <a:pt x="391" y="158"/>
                </a:moveTo>
                <a:cubicBezTo>
                  <a:pt x="389" y="158"/>
                  <a:pt x="403" y="153"/>
                  <a:pt x="411" y="134"/>
                </a:cubicBezTo>
                <a:cubicBezTo>
                  <a:pt x="416" y="118"/>
                  <a:pt x="402" y="108"/>
                  <a:pt x="402" y="108"/>
                </a:cubicBezTo>
                <a:cubicBezTo>
                  <a:pt x="403" y="110"/>
                  <a:pt x="402" y="121"/>
                  <a:pt x="398" y="126"/>
                </a:cubicBezTo>
                <a:cubicBezTo>
                  <a:pt x="393" y="131"/>
                  <a:pt x="373" y="126"/>
                  <a:pt x="379" y="106"/>
                </a:cubicBezTo>
                <a:cubicBezTo>
                  <a:pt x="388" y="88"/>
                  <a:pt x="424" y="94"/>
                  <a:pt x="424" y="120"/>
                </a:cubicBezTo>
                <a:cubicBezTo>
                  <a:pt x="424" y="146"/>
                  <a:pt x="393" y="158"/>
                  <a:pt x="391" y="158"/>
                </a:cubicBezTo>
                <a:cubicBezTo>
                  <a:pt x="391" y="158"/>
                  <a:pt x="391" y="158"/>
                  <a:pt x="391" y="158"/>
                </a:cubicBezTo>
                <a:close/>
                <a:moveTo>
                  <a:pt x="512" y="103"/>
                </a:moveTo>
                <a:cubicBezTo>
                  <a:pt x="522" y="71"/>
                  <a:pt x="489" y="74"/>
                  <a:pt x="489" y="74"/>
                </a:cubicBezTo>
                <a:cubicBezTo>
                  <a:pt x="472" y="45"/>
                  <a:pt x="446" y="74"/>
                  <a:pt x="438" y="83"/>
                </a:cubicBezTo>
                <a:cubicBezTo>
                  <a:pt x="429" y="92"/>
                  <a:pt x="394" y="96"/>
                  <a:pt x="387" y="73"/>
                </a:cubicBezTo>
                <a:cubicBezTo>
                  <a:pt x="379" y="50"/>
                  <a:pt x="398" y="32"/>
                  <a:pt x="413" y="39"/>
                </a:cubicBezTo>
                <a:cubicBezTo>
                  <a:pt x="428" y="45"/>
                  <a:pt x="431" y="65"/>
                  <a:pt x="416" y="70"/>
                </a:cubicBezTo>
                <a:cubicBezTo>
                  <a:pt x="400" y="75"/>
                  <a:pt x="403" y="62"/>
                  <a:pt x="403" y="62"/>
                </a:cubicBezTo>
                <a:cubicBezTo>
                  <a:pt x="408" y="68"/>
                  <a:pt x="412" y="62"/>
                  <a:pt x="413" y="58"/>
                </a:cubicBezTo>
                <a:cubicBezTo>
                  <a:pt x="414" y="54"/>
                  <a:pt x="405" y="47"/>
                  <a:pt x="399" y="56"/>
                </a:cubicBezTo>
                <a:cubicBezTo>
                  <a:pt x="394" y="68"/>
                  <a:pt x="403" y="76"/>
                  <a:pt x="403" y="76"/>
                </a:cubicBezTo>
                <a:cubicBezTo>
                  <a:pt x="403" y="76"/>
                  <a:pt x="436" y="91"/>
                  <a:pt x="444" y="60"/>
                </a:cubicBezTo>
                <a:cubicBezTo>
                  <a:pt x="450" y="21"/>
                  <a:pt x="420" y="24"/>
                  <a:pt x="420" y="24"/>
                </a:cubicBezTo>
                <a:cubicBezTo>
                  <a:pt x="420" y="24"/>
                  <a:pt x="418" y="14"/>
                  <a:pt x="402" y="8"/>
                </a:cubicBezTo>
                <a:cubicBezTo>
                  <a:pt x="371" y="0"/>
                  <a:pt x="362" y="31"/>
                  <a:pt x="362" y="33"/>
                </a:cubicBezTo>
                <a:cubicBezTo>
                  <a:pt x="356" y="29"/>
                  <a:pt x="326" y="27"/>
                  <a:pt x="326" y="51"/>
                </a:cubicBezTo>
                <a:cubicBezTo>
                  <a:pt x="326" y="75"/>
                  <a:pt x="355" y="70"/>
                  <a:pt x="362" y="70"/>
                </a:cubicBezTo>
                <a:cubicBezTo>
                  <a:pt x="368" y="70"/>
                  <a:pt x="378" y="72"/>
                  <a:pt x="378" y="85"/>
                </a:cubicBezTo>
                <a:cubicBezTo>
                  <a:pt x="378" y="98"/>
                  <a:pt x="360" y="94"/>
                  <a:pt x="360" y="94"/>
                </a:cubicBezTo>
                <a:cubicBezTo>
                  <a:pt x="351" y="79"/>
                  <a:pt x="320" y="75"/>
                  <a:pt x="320" y="75"/>
                </a:cubicBezTo>
                <a:cubicBezTo>
                  <a:pt x="321" y="66"/>
                  <a:pt x="317" y="54"/>
                  <a:pt x="317" y="54"/>
                </a:cubicBezTo>
                <a:cubicBezTo>
                  <a:pt x="309" y="27"/>
                  <a:pt x="277" y="31"/>
                  <a:pt x="270" y="38"/>
                </a:cubicBezTo>
                <a:cubicBezTo>
                  <a:pt x="262" y="45"/>
                  <a:pt x="259" y="65"/>
                  <a:pt x="276" y="73"/>
                </a:cubicBezTo>
                <a:cubicBezTo>
                  <a:pt x="293" y="82"/>
                  <a:pt x="301" y="57"/>
                  <a:pt x="301" y="57"/>
                </a:cubicBezTo>
                <a:cubicBezTo>
                  <a:pt x="301" y="57"/>
                  <a:pt x="305" y="75"/>
                  <a:pt x="296" y="84"/>
                </a:cubicBezTo>
                <a:cubicBezTo>
                  <a:pt x="280" y="100"/>
                  <a:pt x="260" y="93"/>
                  <a:pt x="228" y="77"/>
                </a:cubicBezTo>
                <a:cubicBezTo>
                  <a:pt x="196" y="61"/>
                  <a:pt x="165" y="66"/>
                  <a:pt x="165" y="66"/>
                </a:cubicBezTo>
                <a:cubicBezTo>
                  <a:pt x="165" y="66"/>
                  <a:pt x="202" y="65"/>
                  <a:pt x="235" y="91"/>
                </a:cubicBezTo>
                <a:cubicBezTo>
                  <a:pt x="252" y="109"/>
                  <a:pt x="286" y="107"/>
                  <a:pt x="286" y="107"/>
                </a:cubicBezTo>
                <a:cubicBezTo>
                  <a:pt x="284" y="125"/>
                  <a:pt x="296" y="149"/>
                  <a:pt x="320" y="146"/>
                </a:cubicBezTo>
                <a:cubicBezTo>
                  <a:pt x="346" y="143"/>
                  <a:pt x="339" y="112"/>
                  <a:pt x="339" y="112"/>
                </a:cubicBezTo>
                <a:cubicBezTo>
                  <a:pt x="339" y="112"/>
                  <a:pt x="337" y="124"/>
                  <a:pt x="327" y="125"/>
                </a:cubicBezTo>
                <a:cubicBezTo>
                  <a:pt x="316" y="126"/>
                  <a:pt x="309" y="110"/>
                  <a:pt x="319" y="100"/>
                </a:cubicBezTo>
                <a:cubicBezTo>
                  <a:pt x="333" y="94"/>
                  <a:pt x="349" y="105"/>
                  <a:pt x="349" y="105"/>
                </a:cubicBezTo>
                <a:cubicBezTo>
                  <a:pt x="349" y="105"/>
                  <a:pt x="374" y="124"/>
                  <a:pt x="351" y="157"/>
                </a:cubicBezTo>
                <a:cubicBezTo>
                  <a:pt x="319" y="189"/>
                  <a:pt x="274" y="144"/>
                  <a:pt x="274" y="144"/>
                </a:cubicBezTo>
                <a:cubicBezTo>
                  <a:pt x="274" y="144"/>
                  <a:pt x="196" y="70"/>
                  <a:pt x="126" y="75"/>
                </a:cubicBezTo>
                <a:cubicBezTo>
                  <a:pt x="76" y="75"/>
                  <a:pt x="0" y="152"/>
                  <a:pt x="2" y="150"/>
                </a:cubicBezTo>
                <a:cubicBezTo>
                  <a:pt x="45" y="115"/>
                  <a:pt x="76" y="94"/>
                  <a:pt x="115" y="85"/>
                </a:cubicBezTo>
                <a:cubicBezTo>
                  <a:pt x="194" y="76"/>
                  <a:pt x="246" y="148"/>
                  <a:pt x="246" y="148"/>
                </a:cubicBezTo>
                <a:cubicBezTo>
                  <a:pt x="290" y="196"/>
                  <a:pt x="329" y="203"/>
                  <a:pt x="329" y="203"/>
                </a:cubicBezTo>
                <a:cubicBezTo>
                  <a:pt x="391" y="221"/>
                  <a:pt x="428" y="158"/>
                  <a:pt x="428" y="158"/>
                </a:cubicBezTo>
                <a:cubicBezTo>
                  <a:pt x="428" y="158"/>
                  <a:pt x="448" y="118"/>
                  <a:pt x="460" y="105"/>
                </a:cubicBezTo>
                <a:cubicBezTo>
                  <a:pt x="467" y="98"/>
                  <a:pt x="496" y="94"/>
                  <a:pt x="498" y="114"/>
                </a:cubicBezTo>
                <a:cubicBezTo>
                  <a:pt x="500" y="133"/>
                  <a:pt x="480" y="137"/>
                  <a:pt x="478" y="125"/>
                </a:cubicBezTo>
                <a:cubicBezTo>
                  <a:pt x="477" y="113"/>
                  <a:pt x="484" y="111"/>
                  <a:pt x="484" y="111"/>
                </a:cubicBezTo>
                <a:cubicBezTo>
                  <a:pt x="484" y="111"/>
                  <a:pt x="471" y="105"/>
                  <a:pt x="467" y="115"/>
                </a:cubicBezTo>
                <a:cubicBezTo>
                  <a:pt x="466" y="125"/>
                  <a:pt x="465" y="148"/>
                  <a:pt x="490" y="146"/>
                </a:cubicBezTo>
                <a:cubicBezTo>
                  <a:pt x="518" y="144"/>
                  <a:pt x="509" y="107"/>
                  <a:pt x="509" y="107"/>
                </a:cubicBezTo>
                <a:cubicBezTo>
                  <a:pt x="512" y="103"/>
                  <a:pt x="512" y="103"/>
                  <a:pt x="512" y="103"/>
                </a:cubicBezTo>
                <a:close/>
                <a:moveTo>
                  <a:pt x="509" y="107"/>
                </a:moveTo>
                <a:cubicBezTo>
                  <a:pt x="512" y="103"/>
                  <a:pt x="512" y="103"/>
                  <a:pt x="512" y="103"/>
                </a:cubicBezTo>
                <a:lnTo>
                  <a:pt x="509" y="107"/>
                </a:lnTo>
                <a:close/>
              </a:path>
            </a:pathLst>
          </a:custGeom>
          <a:solidFill>
            <a:srgbClr val="1A4732"/>
          </a:solidFill>
          <a:ln>
            <a:noFill/>
            <a:round/>
          </a:ln>
        </p:spPr>
        <p:txBody>
          <a:bodyPr wrap="square" lIns="91440" tIns="45720" rIns="91440" bIns="45720" anchor="t" anchorCtr="0"/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9226" name="文本框 8"/>
          <p:cNvSpPr/>
          <p:nvPr/>
        </p:nvSpPr>
        <p:spPr>
          <a:xfrm>
            <a:off x="453231" y="879291"/>
            <a:ext cx="11202988" cy="52609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50000"/>
              </a:lnSpc>
            </a:pPr>
            <a:r>
              <a:rPr lang="en-US" altLang="zh-CN" sz="3200">
                <a:latin typeface="华文楷体" pitchFamily="2" charset="-122"/>
                <a:ea typeface="华文楷体" pitchFamily="2" charset="-122"/>
              </a:rPr>
              <a:t>        </a:t>
            </a:r>
            <a:r>
              <a:rPr lang="zh-CN" altLang="en-US" sz="3200">
                <a:latin typeface="华文楷体" pitchFamily="2" charset="-122"/>
                <a:ea typeface="华文楷体" pitchFamily="2" charset="-122"/>
              </a:rPr>
              <a:t>人物通讯：人物通讯是报刊、广播、电视上</a:t>
            </a:r>
            <a:r>
              <a:rPr lang="zh-CN" altLang="en-US" sz="3200" u="sng">
                <a:latin typeface="华文楷体" pitchFamily="2" charset="-122"/>
                <a:ea typeface="华文楷体" pitchFamily="2" charset="-122"/>
              </a:rPr>
              <a:t>最为常见</a:t>
            </a:r>
            <a:r>
              <a:rPr lang="zh-CN" altLang="en-US" sz="3200">
                <a:latin typeface="华文楷体" pitchFamily="2" charset="-122"/>
                <a:ea typeface="华文楷体" pitchFamily="2" charset="-122"/>
              </a:rPr>
              <a:t>的通讯形式之二、是一种重要的</a:t>
            </a:r>
            <a:r>
              <a:rPr lang="zh-CN" altLang="en-US" sz="3200" u="sng">
                <a:latin typeface="华文楷体" pitchFamily="2" charset="-122"/>
                <a:ea typeface="华文楷体" pitchFamily="2" charset="-122"/>
              </a:rPr>
              <a:t>应用文体</a:t>
            </a:r>
            <a:r>
              <a:rPr lang="zh-CN" altLang="en-US" sz="3200">
                <a:latin typeface="华文楷体" pitchFamily="2" charset="-122"/>
                <a:ea typeface="华文楷体" pitchFamily="2" charset="-122"/>
              </a:rPr>
              <a:t>，也是实用文写作、学科研究的重要文体之一。它以人物的</a:t>
            </a:r>
            <a:r>
              <a:rPr lang="zh-CN" altLang="en-US" sz="320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新近行动</a:t>
            </a:r>
            <a:r>
              <a:rPr lang="zh-CN" altLang="en-US" sz="3200">
                <a:latin typeface="华文楷体" pitchFamily="2" charset="-122"/>
                <a:ea typeface="华文楷体" pitchFamily="2" charset="-122"/>
              </a:rPr>
              <a:t>为新闻，重在表现人物的</a:t>
            </a:r>
            <a:r>
              <a:rPr lang="zh-CN" altLang="en-US" sz="320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品质、性格</a:t>
            </a:r>
            <a:r>
              <a:rPr lang="zh-CN" altLang="en-US" sz="3200">
                <a:latin typeface="华文楷体" pitchFamily="2" charset="-122"/>
                <a:ea typeface="华文楷体" pitchFamily="2" charset="-122"/>
              </a:rPr>
              <a:t>和</a:t>
            </a:r>
            <a:r>
              <a:rPr lang="zh-CN" altLang="en-US" sz="320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精神面貌</a:t>
            </a:r>
            <a:r>
              <a:rPr lang="zh-CN" altLang="en-US" sz="3200">
                <a:latin typeface="华文楷体" pitchFamily="2" charset="-122"/>
                <a:ea typeface="华文楷体" pitchFamily="2" charset="-122"/>
              </a:rPr>
              <a:t>，通过个别显示一般，通过平凡突出伟大，达到揭示时代特征、感染并且教育读者的目的。写人之所以重要，就因为人是有</a:t>
            </a:r>
            <a:r>
              <a:rPr lang="zh-CN" altLang="en-US" sz="3200" u="sng">
                <a:latin typeface="华文楷体" pitchFamily="2" charset="-122"/>
                <a:ea typeface="华文楷体" pitchFamily="2" charset="-122"/>
              </a:rPr>
              <a:t>思想</a:t>
            </a:r>
            <a:r>
              <a:rPr lang="zh-CN" altLang="en-US" sz="3200">
                <a:latin typeface="华文楷体" pitchFamily="2" charset="-122"/>
                <a:ea typeface="华文楷体" pitchFamily="2" charset="-122"/>
              </a:rPr>
              <a:t>的。采写人物通讯就是为了通过人的思想、人的精神面貌去</a:t>
            </a:r>
            <a:r>
              <a:rPr lang="zh-CN" altLang="en-US" sz="3200" u="sng">
                <a:latin typeface="华文楷体" pitchFamily="2" charset="-122"/>
                <a:ea typeface="华文楷体" pitchFamily="2" charset="-122"/>
              </a:rPr>
              <a:t>教育人、感染人</a:t>
            </a:r>
            <a:r>
              <a:rPr lang="zh-CN" altLang="en-US" sz="3200">
                <a:latin typeface="华文楷体" pitchFamily="2" charset="-122"/>
                <a:ea typeface="华文楷体" pitchFamily="2" charset="-122"/>
              </a:rPr>
              <a:t>。</a:t>
            </a: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B11A4335-D3DE-9ED3-C98C-10D1105FBD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13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8AD4B552-205B-747A-20E6-ED2895292B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5" name="新月形 41"/>
          <p:cNvSpPr/>
          <p:nvPr/>
        </p:nvSpPr>
        <p:spPr>
          <a:xfrm rot="18720000">
            <a:off x="484981" y="481807"/>
            <a:ext cx="136525" cy="271462"/>
          </a:xfrm>
          <a:prstGeom prst="moon">
            <a:avLst>
              <a:gd name="adj" fmla="val 50000"/>
            </a:avLst>
          </a:prstGeom>
          <a:solidFill>
            <a:srgbClr val="1A4732"/>
          </a:solidFill>
          <a:ln>
            <a:noFill/>
            <a:miter lim="800000"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1266" name="Freeform 27"/>
          <p:cNvSpPr>
            <a:spLocks noEditPoints="1"/>
          </p:cNvSpPr>
          <p:nvPr/>
        </p:nvSpPr>
        <p:spPr>
          <a:xfrm>
            <a:off x="623888" y="476250"/>
            <a:ext cx="1246187" cy="533400"/>
          </a:xfrm>
          <a:custGeom>
            <a:cxnLst>
              <a:cxn ang="0">
                <a:pos x="933930" y="380590"/>
              </a:cxn>
              <a:cxn ang="0">
                <a:pos x="981701" y="322779"/>
              </a:cxn>
              <a:cxn ang="0">
                <a:pos x="960204" y="260150"/>
              </a:cxn>
              <a:cxn ang="0">
                <a:pos x="950650" y="303508"/>
              </a:cxn>
              <a:cxn ang="0">
                <a:pos x="905267" y="255332"/>
              </a:cxn>
              <a:cxn ang="0">
                <a:pos x="1012753" y="289056"/>
              </a:cxn>
              <a:cxn ang="0">
                <a:pos x="933930" y="380590"/>
              </a:cxn>
              <a:cxn ang="0">
                <a:pos x="933930" y="380590"/>
              </a:cxn>
              <a:cxn ang="0">
                <a:pos x="1222947" y="248106"/>
              </a:cxn>
              <a:cxn ang="0">
                <a:pos x="1168010" y="178251"/>
              </a:cxn>
              <a:cxn ang="0">
                <a:pos x="1046193" y="199930"/>
              </a:cxn>
              <a:cxn ang="0">
                <a:pos x="924376" y="175842"/>
              </a:cxn>
              <a:cxn ang="0">
                <a:pos x="986478" y="93943"/>
              </a:cxn>
              <a:cxn ang="0">
                <a:pos x="993644" y="168616"/>
              </a:cxn>
              <a:cxn ang="0">
                <a:pos x="962593" y="149345"/>
              </a:cxn>
              <a:cxn ang="0">
                <a:pos x="986478" y="139710"/>
              </a:cxn>
              <a:cxn ang="0">
                <a:pos x="953039" y="134892"/>
              </a:cxn>
              <a:cxn ang="0">
                <a:pos x="962593" y="183068"/>
              </a:cxn>
              <a:cxn ang="0">
                <a:pos x="1060524" y="144528"/>
              </a:cxn>
              <a:cxn ang="0">
                <a:pos x="1003198" y="57811"/>
              </a:cxn>
              <a:cxn ang="0">
                <a:pos x="960204" y="19270"/>
              </a:cxn>
              <a:cxn ang="0">
                <a:pos x="864661" y="79490"/>
              </a:cxn>
              <a:cxn ang="0">
                <a:pos x="778673" y="122848"/>
              </a:cxn>
              <a:cxn ang="0">
                <a:pos x="864661" y="168616"/>
              </a:cxn>
              <a:cxn ang="0">
                <a:pos x="902879" y="204748"/>
              </a:cxn>
              <a:cxn ang="0">
                <a:pos x="859884" y="226427"/>
              </a:cxn>
              <a:cxn ang="0">
                <a:pos x="764342" y="180660"/>
              </a:cxn>
              <a:cxn ang="0">
                <a:pos x="757176" y="130075"/>
              </a:cxn>
              <a:cxn ang="0">
                <a:pos x="644913" y="91534"/>
              </a:cxn>
              <a:cxn ang="0">
                <a:pos x="659245" y="175842"/>
              </a:cxn>
              <a:cxn ang="0">
                <a:pos x="718959" y="137301"/>
              </a:cxn>
              <a:cxn ang="0">
                <a:pos x="707016" y="202339"/>
              </a:cxn>
              <a:cxn ang="0">
                <a:pos x="544593" y="185477"/>
              </a:cxn>
              <a:cxn ang="0">
                <a:pos x="394113" y="158980"/>
              </a:cxn>
              <a:cxn ang="0">
                <a:pos x="561313" y="219200"/>
              </a:cxn>
              <a:cxn ang="0">
                <a:pos x="683130" y="257741"/>
              </a:cxn>
              <a:cxn ang="0">
                <a:pos x="764342" y="351684"/>
              </a:cxn>
              <a:cxn ang="0">
                <a:pos x="809724" y="269785"/>
              </a:cxn>
              <a:cxn ang="0">
                <a:pos x="781062" y="301100"/>
              </a:cxn>
              <a:cxn ang="0">
                <a:pos x="761953" y="240880"/>
              </a:cxn>
              <a:cxn ang="0">
                <a:pos x="833610" y="252924"/>
              </a:cxn>
              <a:cxn ang="0">
                <a:pos x="838387" y="378181"/>
              </a:cxn>
              <a:cxn ang="0">
                <a:pos x="654467" y="346867"/>
              </a:cxn>
              <a:cxn ang="0">
                <a:pos x="300959" y="180660"/>
              </a:cxn>
              <a:cxn ang="0">
                <a:pos x="4777" y="361320"/>
              </a:cxn>
              <a:cxn ang="0">
                <a:pos x="274685" y="204748"/>
              </a:cxn>
              <a:cxn ang="0">
                <a:pos x="587587" y="356502"/>
              </a:cxn>
              <a:cxn ang="0">
                <a:pos x="785839" y="488986"/>
              </a:cxn>
              <a:cxn ang="0">
                <a:pos x="1022307" y="380590"/>
              </a:cxn>
              <a:cxn ang="0">
                <a:pos x="1098741" y="252924"/>
              </a:cxn>
              <a:cxn ang="0">
                <a:pos x="1189507" y="274603"/>
              </a:cxn>
              <a:cxn ang="0">
                <a:pos x="1141735" y="301100"/>
              </a:cxn>
              <a:cxn ang="0">
                <a:pos x="1156067" y="267376"/>
              </a:cxn>
              <a:cxn ang="0">
                <a:pos x="1115461" y="277012"/>
              </a:cxn>
              <a:cxn ang="0">
                <a:pos x="1170398" y="351684"/>
              </a:cxn>
              <a:cxn ang="0">
                <a:pos x="1215781" y="257741"/>
              </a:cxn>
              <a:cxn ang="0">
                <a:pos x="1222947" y="248106"/>
              </a:cxn>
              <a:cxn ang="0">
                <a:pos x="1215781" y="257741"/>
              </a:cxn>
              <a:cxn ang="0">
                <a:pos x="1222947" y="248106"/>
              </a:cxn>
              <a:cxn ang="0">
                <a:pos x="1215781" y="257741"/>
              </a:cxn>
            </a:cxnLst>
            <a:rect l="l" t="t" r="r" b="b"/>
            <a:pathLst>
              <a:path w="522" h="221">
                <a:moveTo>
                  <a:pt x="391" y="158"/>
                </a:moveTo>
                <a:cubicBezTo>
                  <a:pt x="389" y="158"/>
                  <a:pt x="403" y="153"/>
                  <a:pt x="411" y="134"/>
                </a:cubicBezTo>
                <a:cubicBezTo>
                  <a:pt x="416" y="118"/>
                  <a:pt x="402" y="108"/>
                  <a:pt x="402" y="108"/>
                </a:cubicBezTo>
                <a:cubicBezTo>
                  <a:pt x="403" y="110"/>
                  <a:pt x="402" y="121"/>
                  <a:pt x="398" y="126"/>
                </a:cubicBezTo>
                <a:cubicBezTo>
                  <a:pt x="393" y="131"/>
                  <a:pt x="373" y="126"/>
                  <a:pt x="379" y="106"/>
                </a:cubicBezTo>
                <a:cubicBezTo>
                  <a:pt x="388" y="88"/>
                  <a:pt x="424" y="94"/>
                  <a:pt x="424" y="120"/>
                </a:cubicBezTo>
                <a:cubicBezTo>
                  <a:pt x="424" y="146"/>
                  <a:pt x="393" y="158"/>
                  <a:pt x="391" y="158"/>
                </a:cubicBezTo>
                <a:cubicBezTo>
                  <a:pt x="391" y="158"/>
                  <a:pt x="391" y="158"/>
                  <a:pt x="391" y="158"/>
                </a:cubicBezTo>
                <a:close/>
                <a:moveTo>
                  <a:pt x="512" y="103"/>
                </a:moveTo>
                <a:cubicBezTo>
                  <a:pt x="522" y="71"/>
                  <a:pt x="489" y="74"/>
                  <a:pt x="489" y="74"/>
                </a:cubicBezTo>
                <a:cubicBezTo>
                  <a:pt x="472" y="45"/>
                  <a:pt x="446" y="74"/>
                  <a:pt x="438" y="83"/>
                </a:cubicBezTo>
                <a:cubicBezTo>
                  <a:pt x="429" y="92"/>
                  <a:pt x="394" y="96"/>
                  <a:pt x="387" y="73"/>
                </a:cubicBezTo>
                <a:cubicBezTo>
                  <a:pt x="379" y="50"/>
                  <a:pt x="398" y="32"/>
                  <a:pt x="413" y="39"/>
                </a:cubicBezTo>
                <a:cubicBezTo>
                  <a:pt x="428" y="45"/>
                  <a:pt x="431" y="65"/>
                  <a:pt x="416" y="70"/>
                </a:cubicBezTo>
                <a:cubicBezTo>
                  <a:pt x="400" y="75"/>
                  <a:pt x="403" y="62"/>
                  <a:pt x="403" y="62"/>
                </a:cubicBezTo>
                <a:cubicBezTo>
                  <a:pt x="408" y="68"/>
                  <a:pt x="412" y="62"/>
                  <a:pt x="413" y="58"/>
                </a:cubicBezTo>
                <a:cubicBezTo>
                  <a:pt x="414" y="54"/>
                  <a:pt x="405" y="47"/>
                  <a:pt x="399" y="56"/>
                </a:cubicBezTo>
                <a:cubicBezTo>
                  <a:pt x="394" y="68"/>
                  <a:pt x="403" y="76"/>
                  <a:pt x="403" y="76"/>
                </a:cubicBezTo>
                <a:cubicBezTo>
                  <a:pt x="403" y="76"/>
                  <a:pt x="436" y="91"/>
                  <a:pt x="444" y="60"/>
                </a:cubicBezTo>
                <a:cubicBezTo>
                  <a:pt x="450" y="21"/>
                  <a:pt x="420" y="24"/>
                  <a:pt x="420" y="24"/>
                </a:cubicBezTo>
                <a:cubicBezTo>
                  <a:pt x="420" y="24"/>
                  <a:pt x="418" y="14"/>
                  <a:pt x="402" y="8"/>
                </a:cubicBezTo>
                <a:cubicBezTo>
                  <a:pt x="371" y="0"/>
                  <a:pt x="362" y="31"/>
                  <a:pt x="362" y="33"/>
                </a:cubicBezTo>
                <a:cubicBezTo>
                  <a:pt x="356" y="29"/>
                  <a:pt x="326" y="27"/>
                  <a:pt x="326" y="51"/>
                </a:cubicBezTo>
                <a:cubicBezTo>
                  <a:pt x="326" y="75"/>
                  <a:pt x="355" y="70"/>
                  <a:pt x="362" y="70"/>
                </a:cubicBezTo>
                <a:cubicBezTo>
                  <a:pt x="368" y="70"/>
                  <a:pt x="378" y="72"/>
                  <a:pt x="378" y="85"/>
                </a:cubicBezTo>
                <a:cubicBezTo>
                  <a:pt x="378" y="98"/>
                  <a:pt x="360" y="94"/>
                  <a:pt x="360" y="94"/>
                </a:cubicBezTo>
                <a:cubicBezTo>
                  <a:pt x="351" y="79"/>
                  <a:pt x="320" y="75"/>
                  <a:pt x="320" y="75"/>
                </a:cubicBezTo>
                <a:cubicBezTo>
                  <a:pt x="321" y="66"/>
                  <a:pt x="317" y="54"/>
                  <a:pt x="317" y="54"/>
                </a:cubicBezTo>
                <a:cubicBezTo>
                  <a:pt x="309" y="27"/>
                  <a:pt x="277" y="31"/>
                  <a:pt x="270" y="38"/>
                </a:cubicBezTo>
                <a:cubicBezTo>
                  <a:pt x="262" y="45"/>
                  <a:pt x="259" y="65"/>
                  <a:pt x="276" y="73"/>
                </a:cubicBezTo>
                <a:cubicBezTo>
                  <a:pt x="293" y="82"/>
                  <a:pt x="301" y="57"/>
                  <a:pt x="301" y="57"/>
                </a:cubicBezTo>
                <a:cubicBezTo>
                  <a:pt x="301" y="57"/>
                  <a:pt x="305" y="75"/>
                  <a:pt x="296" y="84"/>
                </a:cubicBezTo>
                <a:cubicBezTo>
                  <a:pt x="280" y="100"/>
                  <a:pt x="260" y="93"/>
                  <a:pt x="228" y="77"/>
                </a:cubicBezTo>
                <a:cubicBezTo>
                  <a:pt x="196" y="61"/>
                  <a:pt x="165" y="66"/>
                  <a:pt x="165" y="66"/>
                </a:cubicBezTo>
                <a:cubicBezTo>
                  <a:pt x="165" y="66"/>
                  <a:pt x="202" y="65"/>
                  <a:pt x="235" y="91"/>
                </a:cubicBezTo>
                <a:cubicBezTo>
                  <a:pt x="252" y="109"/>
                  <a:pt x="286" y="107"/>
                  <a:pt x="286" y="107"/>
                </a:cubicBezTo>
                <a:cubicBezTo>
                  <a:pt x="284" y="125"/>
                  <a:pt x="296" y="149"/>
                  <a:pt x="320" y="146"/>
                </a:cubicBezTo>
                <a:cubicBezTo>
                  <a:pt x="346" y="143"/>
                  <a:pt x="339" y="112"/>
                  <a:pt x="339" y="112"/>
                </a:cubicBezTo>
                <a:cubicBezTo>
                  <a:pt x="339" y="112"/>
                  <a:pt x="337" y="124"/>
                  <a:pt x="327" y="125"/>
                </a:cubicBezTo>
                <a:cubicBezTo>
                  <a:pt x="316" y="126"/>
                  <a:pt x="309" y="110"/>
                  <a:pt x="319" y="100"/>
                </a:cubicBezTo>
                <a:cubicBezTo>
                  <a:pt x="333" y="94"/>
                  <a:pt x="349" y="105"/>
                  <a:pt x="349" y="105"/>
                </a:cubicBezTo>
                <a:cubicBezTo>
                  <a:pt x="349" y="105"/>
                  <a:pt x="374" y="124"/>
                  <a:pt x="351" y="157"/>
                </a:cubicBezTo>
                <a:cubicBezTo>
                  <a:pt x="319" y="189"/>
                  <a:pt x="274" y="144"/>
                  <a:pt x="274" y="144"/>
                </a:cubicBezTo>
                <a:cubicBezTo>
                  <a:pt x="274" y="144"/>
                  <a:pt x="196" y="70"/>
                  <a:pt x="126" y="75"/>
                </a:cubicBezTo>
                <a:cubicBezTo>
                  <a:pt x="76" y="75"/>
                  <a:pt x="0" y="152"/>
                  <a:pt x="2" y="150"/>
                </a:cubicBezTo>
                <a:cubicBezTo>
                  <a:pt x="45" y="115"/>
                  <a:pt x="76" y="94"/>
                  <a:pt x="115" y="85"/>
                </a:cubicBezTo>
                <a:cubicBezTo>
                  <a:pt x="194" y="76"/>
                  <a:pt x="246" y="148"/>
                  <a:pt x="246" y="148"/>
                </a:cubicBezTo>
                <a:cubicBezTo>
                  <a:pt x="290" y="196"/>
                  <a:pt x="329" y="203"/>
                  <a:pt x="329" y="203"/>
                </a:cubicBezTo>
                <a:cubicBezTo>
                  <a:pt x="391" y="221"/>
                  <a:pt x="428" y="158"/>
                  <a:pt x="428" y="158"/>
                </a:cubicBezTo>
                <a:cubicBezTo>
                  <a:pt x="428" y="158"/>
                  <a:pt x="448" y="118"/>
                  <a:pt x="460" y="105"/>
                </a:cubicBezTo>
                <a:cubicBezTo>
                  <a:pt x="467" y="98"/>
                  <a:pt x="496" y="94"/>
                  <a:pt x="498" y="114"/>
                </a:cubicBezTo>
                <a:cubicBezTo>
                  <a:pt x="500" y="133"/>
                  <a:pt x="480" y="137"/>
                  <a:pt x="478" y="125"/>
                </a:cubicBezTo>
                <a:cubicBezTo>
                  <a:pt x="477" y="113"/>
                  <a:pt x="484" y="111"/>
                  <a:pt x="484" y="111"/>
                </a:cubicBezTo>
                <a:cubicBezTo>
                  <a:pt x="484" y="111"/>
                  <a:pt x="471" y="105"/>
                  <a:pt x="467" y="115"/>
                </a:cubicBezTo>
                <a:cubicBezTo>
                  <a:pt x="466" y="125"/>
                  <a:pt x="465" y="148"/>
                  <a:pt x="490" y="146"/>
                </a:cubicBezTo>
                <a:cubicBezTo>
                  <a:pt x="518" y="144"/>
                  <a:pt x="509" y="107"/>
                  <a:pt x="509" y="107"/>
                </a:cubicBezTo>
                <a:cubicBezTo>
                  <a:pt x="512" y="103"/>
                  <a:pt x="512" y="103"/>
                  <a:pt x="512" y="103"/>
                </a:cubicBezTo>
                <a:close/>
                <a:moveTo>
                  <a:pt x="509" y="107"/>
                </a:moveTo>
                <a:cubicBezTo>
                  <a:pt x="512" y="103"/>
                  <a:pt x="512" y="103"/>
                  <a:pt x="512" y="103"/>
                </a:cubicBezTo>
                <a:lnTo>
                  <a:pt x="509" y="107"/>
                </a:lnTo>
                <a:close/>
              </a:path>
            </a:pathLst>
          </a:custGeom>
          <a:solidFill>
            <a:srgbClr val="1A4732"/>
          </a:solidFill>
          <a:ln>
            <a:noFill/>
            <a:round/>
          </a:ln>
        </p:spPr>
        <p:txBody>
          <a:bodyPr wrap="square" lIns="91440" tIns="45720" rIns="91440" bIns="45720" anchor="t" anchorCtr="0"/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1267" name="矩形 43"/>
          <p:cNvSpPr/>
          <p:nvPr/>
        </p:nvSpPr>
        <p:spPr>
          <a:xfrm>
            <a:off x="2106613" y="598488"/>
            <a:ext cx="2671762" cy="5222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>
                <a:solidFill>
                  <a:srgbClr val="1A4732"/>
                </a:solidFill>
                <a:latin typeface="UUS UN INCHIKE" pitchFamily="18" charset="0"/>
                <a:ea typeface="微软雅黑" panose="020b0503020204020204" pitchFamily="34" charset="-122"/>
                <a:sym typeface="UUS UN INCHIKE" pitchFamily="18" charset="0"/>
              </a:rPr>
              <a:t>人物通讯的类型</a:t>
            </a:r>
          </a:p>
        </p:txBody>
      </p:sp>
      <p:pic>
        <p:nvPicPr>
          <p:cNvPr id="11268" name="图表 32"/>
          <p:cNvPicPr>
            <a:picLocks noGrp="1"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5934" r="17791" b="43574"/>
          <a:stretch>
            <a:fillRect/>
          </a:stretch>
        </p:blipFill>
        <p:spPr>
          <a:xfrm>
            <a:off x="119380" y="4077335"/>
            <a:ext cx="5688965" cy="273494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1269" name="文本框 2"/>
          <p:cNvSpPr/>
          <p:nvPr/>
        </p:nvSpPr>
        <p:spPr>
          <a:xfrm>
            <a:off x="5110716" y="857250"/>
            <a:ext cx="5039833" cy="1276311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10000"/>
              </a:lnSpc>
            </a:pPr>
            <a:r>
              <a:rPr lang="zh-CN" altLang="en-US" sz="2400"/>
              <a:t>①</a:t>
            </a:r>
            <a:r>
              <a:rPr lang="zh-CN" altLang="en-US" sz="2400">
                <a:solidFill>
                  <a:srgbClr val="C00000"/>
                </a:solidFill>
              </a:rPr>
              <a:t>传记式</a:t>
            </a:r>
            <a:r>
              <a:rPr lang="zh-CN" altLang="en-US" sz="2400"/>
              <a:t>：特征是较完整地写出人物一生的主要事迹，篇幅较长，内容丰富。</a:t>
            </a:r>
          </a:p>
        </p:txBody>
      </p:sp>
      <p:sp>
        <p:nvSpPr>
          <p:cNvPr id="11270" name="文本框 3"/>
          <p:cNvSpPr/>
          <p:nvPr/>
        </p:nvSpPr>
        <p:spPr>
          <a:xfrm>
            <a:off x="5110717" y="2306321"/>
            <a:ext cx="5479312" cy="21209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10000"/>
              </a:lnSpc>
            </a:pPr>
            <a:r>
              <a:rPr lang="zh-CN" altLang="en-US" sz="2400"/>
              <a:t>②</a:t>
            </a:r>
            <a:r>
              <a:rPr lang="zh-CN" altLang="en-US" sz="2400">
                <a:solidFill>
                  <a:srgbClr val="C00000"/>
                </a:solidFill>
              </a:rPr>
              <a:t>特写式</a:t>
            </a:r>
            <a:r>
              <a:rPr lang="zh-CN" altLang="en-US" sz="2400"/>
              <a:t>：侧重于写人物的一时一事或某一侧面，虽然比一般的特写涉及的范围大得多，但属于集中于一事、个侧面的写法。真正写一时一事的人物通讯，也很常见。</a:t>
            </a:r>
          </a:p>
        </p:txBody>
      </p:sp>
      <p:sp>
        <p:nvSpPr>
          <p:cNvPr id="11271" name="文本框 4"/>
          <p:cNvSpPr/>
          <p:nvPr/>
        </p:nvSpPr>
        <p:spPr>
          <a:xfrm>
            <a:off x="5110716" y="4546402"/>
            <a:ext cx="5688964" cy="13096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10000"/>
              </a:lnSpc>
            </a:pPr>
            <a:r>
              <a:rPr lang="zh-CN" altLang="en-US" sz="2400"/>
              <a:t>③</a:t>
            </a:r>
            <a:r>
              <a:rPr lang="zh-CN" altLang="en-US" sz="2400">
                <a:solidFill>
                  <a:srgbClr val="C00000"/>
                </a:solidFill>
              </a:rPr>
              <a:t>群像式</a:t>
            </a:r>
            <a:r>
              <a:rPr lang="zh-CN" altLang="en-US" sz="2400"/>
              <a:t>：特点是报道对象不止一个，而是一个集体中的若干人，或是同一时空范围内的几个同类人</a:t>
            </a: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37691BA7-7592-6867-9233-7C7AC2D9E0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14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1CB3E5D1-A770-5AB7-BE17-9BC904B596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9" grpId="0"/>
      <p:bldP spid="11270" grpId="0"/>
      <p:bldP spid="1127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矩形 9">
            <a:hlinkClick action="ppaction://noaction"/>
          </p:cNvPr>
          <p:cNvSpPr/>
          <p:nvPr/>
        </p:nvSpPr>
        <p:spPr>
          <a:xfrm>
            <a:off x="2232025" y="1503363"/>
            <a:ext cx="1312863" cy="258762"/>
          </a:xfrm>
          <a:prstGeom prst="rect">
            <a:avLst/>
          </a:prstGeom>
          <a:noFill/>
          <a:ln w="3175">
            <a:noFill/>
          </a:ln>
        </p:spPr>
        <p:txBody>
          <a:bodyPr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en-US" altLang="en-US" sz="1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思维导图</a:t>
            </a:r>
          </a:p>
        </p:txBody>
      </p:sp>
      <p:sp>
        <p:nvSpPr>
          <p:cNvPr id="3" name="右箭头标注 2"/>
          <p:cNvSpPr/>
          <p:nvPr/>
        </p:nvSpPr>
        <p:spPr>
          <a:xfrm>
            <a:off x="2127250" y="1492250"/>
            <a:ext cx="1014413" cy="4805363"/>
          </a:xfrm>
          <a:prstGeom prst="rightArrowCallou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心有一团火，温暖众人心</a:t>
            </a:r>
          </a:p>
        </p:txBody>
      </p:sp>
      <p:cxnSp>
        <p:nvCxnSpPr>
          <p:cNvPr id="9" name="肘形连接符 8"/>
          <p:cNvCxnSpPr/>
          <p:nvPr/>
        </p:nvCxnSpPr>
        <p:spPr>
          <a:xfrm rot="5400000" flipH="1" flipV="1">
            <a:off x="2936081" y="1539081"/>
            <a:ext cx="1376363" cy="1047750"/>
          </a:xfrm>
          <a:prstGeom prst="bentConnector3">
            <a:avLst>
              <a:gd name="adj1" fmla="val 98908"/>
            </a:avLst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294" name="组合 14"/>
          <p:cNvGrpSpPr/>
          <p:nvPr/>
        </p:nvGrpSpPr>
        <p:grpSpPr>
          <a:xfrm>
            <a:off x="3100388" y="2671763"/>
            <a:ext cx="1047750" cy="3455987"/>
            <a:chOff x="2427230" y="2564904"/>
            <a:chExt cx="1048240" cy="3456384"/>
          </a:xfrm>
        </p:grpSpPr>
        <p:cxnSp>
          <p:nvCxnSpPr>
            <p:cNvPr id="5" name="肘形连接符 4"/>
            <p:cNvCxnSpPr/>
            <p:nvPr/>
          </p:nvCxnSpPr>
          <p:spPr>
            <a:xfrm rot="16200000" flipH="1">
              <a:off x="1188216" y="3803919"/>
              <a:ext cx="3456384" cy="978357"/>
            </a:xfrm>
            <a:prstGeom prst="bentConnector3">
              <a:avLst>
                <a:gd name="adj1" fmla="val 100585"/>
              </a:avLst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直接连接符 12"/>
            <p:cNvCxnSpPr/>
            <p:nvPr/>
          </p:nvCxnSpPr>
          <p:spPr>
            <a:xfrm>
              <a:off x="2427230" y="2717322"/>
              <a:ext cx="1048240" cy="0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直接连接符 15"/>
            <p:cNvCxnSpPr/>
            <p:nvPr/>
          </p:nvCxnSpPr>
          <p:spPr>
            <a:xfrm>
              <a:off x="2427230" y="4797185"/>
              <a:ext cx="1048240" cy="0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271" name="文本框 16"/>
          <p:cNvSpPr txBox="1"/>
          <p:nvPr/>
        </p:nvSpPr>
        <p:spPr>
          <a:xfrm>
            <a:off x="4108450" y="1173163"/>
            <a:ext cx="3452813" cy="584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人物日常工作情景</a:t>
            </a:r>
          </a:p>
        </p:txBody>
      </p:sp>
      <p:sp>
        <p:nvSpPr>
          <p:cNvPr id="11272" name="文本框 19"/>
          <p:cNvSpPr txBox="1"/>
          <p:nvPr/>
        </p:nvSpPr>
        <p:spPr>
          <a:xfrm>
            <a:off x="4108450" y="2495550"/>
            <a:ext cx="3167063" cy="584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用热情感染顾客</a:t>
            </a:r>
          </a:p>
        </p:txBody>
      </p:sp>
      <p:sp>
        <p:nvSpPr>
          <p:cNvPr id="11273" name="文本框 20"/>
          <p:cNvSpPr txBox="1"/>
          <p:nvPr/>
        </p:nvSpPr>
        <p:spPr>
          <a:xfrm>
            <a:off x="4164013" y="3578225"/>
            <a:ext cx="3851275" cy="584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张秉贵接收教育</a:t>
            </a:r>
          </a:p>
        </p:txBody>
      </p:sp>
      <p:sp>
        <p:nvSpPr>
          <p:cNvPr id="11274" name="文本框 21"/>
          <p:cNvSpPr txBox="1"/>
          <p:nvPr/>
        </p:nvSpPr>
        <p:spPr>
          <a:xfrm>
            <a:off x="4164330" y="5724525"/>
            <a:ext cx="2492375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事迹被传颂</a:t>
            </a:r>
          </a:p>
        </p:txBody>
      </p:sp>
      <p:sp>
        <p:nvSpPr>
          <p:cNvPr id="11275" name="文本框 17"/>
          <p:cNvSpPr txBox="1"/>
          <p:nvPr/>
        </p:nvSpPr>
        <p:spPr>
          <a:xfrm>
            <a:off x="4119563" y="4660900"/>
            <a:ext cx="3089275" cy="584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用服务温暖顾客</a:t>
            </a:r>
          </a:p>
        </p:txBody>
      </p:sp>
      <p:sp>
        <p:nvSpPr>
          <p:cNvPr id="11276" name="文本框 18"/>
          <p:cNvSpPr txBox="1"/>
          <p:nvPr/>
        </p:nvSpPr>
        <p:spPr>
          <a:xfrm>
            <a:off x="7880350" y="1135063"/>
            <a:ext cx="944563" cy="5857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latin typeface="黑体" panose="02010609060101010101" pitchFamily="49" charset="-122"/>
                <a:ea typeface="黑体" panose="02010609060101010101" pitchFamily="49" charset="-122"/>
              </a:rPr>
              <a:t>1-6</a:t>
            </a:r>
            <a:endParaRPr lang="zh-CN" altLang="en-US" sz="32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1277" name="文本框 23"/>
          <p:cNvSpPr txBox="1"/>
          <p:nvPr/>
        </p:nvSpPr>
        <p:spPr>
          <a:xfrm>
            <a:off x="7854950" y="2451100"/>
            <a:ext cx="1150938" cy="5857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latin typeface="黑体" panose="02010609060101010101" pitchFamily="49" charset="-122"/>
                <a:ea typeface="黑体" panose="02010609060101010101" pitchFamily="49" charset="-122"/>
              </a:rPr>
              <a:t>7-14</a:t>
            </a:r>
            <a:endParaRPr lang="zh-CN" altLang="en-US" sz="32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1278" name="文本框 24"/>
          <p:cNvSpPr txBox="1"/>
          <p:nvPr/>
        </p:nvSpPr>
        <p:spPr>
          <a:xfrm>
            <a:off x="7827963" y="3592513"/>
            <a:ext cx="1292225" cy="584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latin typeface="黑体" panose="02010609060101010101" pitchFamily="49" charset="-122"/>
                <a:ea typeface="黑体" panose="02010609060101010101" pitchFamily="49" charset="-122"/>
              </a:rPr>
              <a:t>15-16</a:t>
            </a:r>
            <a:endParaRPr lang="zh-CN" altLang="en-US" sz="32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1279" name="文本框 25"/>
          <p:cNvSpPr txBox="1"/>
          <p:nvPr/>
        </p:nvSpPr>
        <p:spPr>
          <a:xfrm>
            <a:off x="7783513" y="4651375"/>
            <a:ext cx="1292225" cy="5857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latin typeface="黑体" panose="02010609060101010101" pitchFamily="49" charset="-122"/>
                <a:ea typeface="黑体" panose="02010609060101010101" pitchFamily="49" charset="-122"/>
              </a:rPr>
              <a:t>17-19</a:t>
            </a:r>
            <a:endParaRPr lang="zh-CN" altLang="en-US" sz="32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1280" name="文本框 26"/>
          <p:cNvSpPr txBox="1"/>
          <p:nvPr/>
        </p:nvSpPr>
        <p:spPr>
          <a:xfrm>
            <a:off x="7827963" y="5707063"/>
            <a:ext cx="720725" cy="5857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latin typeface="黑体" panose="02010609060101010101" pitchFamily="49" charset="-122"/>
                <a:ea typeface="黑体" panose="02010609060101010101" pitchFamily="49" charset="-122"/>
              </a:rPr>
              <a:t>20</a:t>
            </a:r>
            <a:endParaRPr lang="zh-CN" altLang="en-US" sz="32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cxnSp>
        <p:nvCxnSpPr>
          <p:cNvPr id="6" name="直接连接符 5"/>
          <p:cNvCxnSpPr/>
          <p:nvPr/>
        </p:nvCxnSpPr>
        <p:spPr>
          <a:xfrm>
            <a:off x="3100388" y="3895725"/>
            <a:ext cx="1135063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文本框 3"/>
          <p:cNvSpPr txBox="1"/>
          <p:nvPr/>
        </p:nvSpPr>
        <p:spPr>
          <a:xfrm>
            <a:off x="483870" y="227330"/>
            <a:ext cx="3840480" cy="58356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</a:rPr>
              <a:t>速读课文，理清思路</a:t>
            </a: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392A2412-34BD-AE61-40F6-2D2C7D7A48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15</a:t>
            </a:fld>
            <a:endParaRPr lang="zh-CN" altLang="en-US"/>
          </a:p>
        </p:txBody>
      </p:sp>
      <p:sp>
        <p:nvSpPr>
          <p:cNvPr id="7" name="页脚占位符 6">
            <a:extLst>
              <a:ext uri="{FF2B5EF4-FFF2-40B4-BE49-F238E27FC236}">
                <a16:creationId xmlns:a16="http://schemas.microsoft.com/office/drawing/2014/main" id="{340B1BC7-CBA0-A217-FD61-C7312AF9ED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12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2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1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2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12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2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12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12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12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71" grpId="0"/>
      <p:bldP spid="11272" grpId="0"/>
      <p:bldP spid="11273" grpId="0"/>
      <p:bldP spid="11274" grpId="0"/>
      <p:bldP spid="11275" grpId="0"/>
      <p:bldP spid="11276" grpId="0"/>
      <p:bldP spid="11277" grpId="0"/>
      <p:bldP spid="11278" grpId="0"/>
      <p:bldP spid="11279" grpId="0"/>
      <p:bldP spid="1128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TextBox 6"/>
          <p:cNvSpPr txBox="1"/>
          <p:nvPr/>
        </p:nvSpPr>
        <p:spPr>
          <a:xfrm>
            <a:off x="1318438" y="446568"/>
            <a:ext cx="9774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36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文章写了张秉贵哪些事？分别表现出</a:t>
            </a:r>
            <a:r>
              <a:rPr lang="zh-CN" altLang="en-US" sz="36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张秉贵具有怎样的</a:t>
            </a:r>
            <a:r>
              <a:rPr lang="zh-CN" altLang="zh-CN" sz="36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品质？</a:t>
            </a:r>
            <a:endParaRPr lang="en-US" altLang="zh-CN" sz="36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B9A7FB4E-EF58-7F4F-A15C-502D00365167}"/>
              </a:ext>
            </a:extLst>
          </p:cNvPr>
          <p:cNvSpPr txBox="1"/>
          <p:nvPr/>
        </p:nvSpPr>
        <p:spPr>
          <a:xfrm>
            <a:off x="1460206" y="2169041"/>
            <a:ext cx="9707525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1.</a:t>
            </a:r>
            <a:r>
              <a:rPr lang="zh-CN" altLang="zh-CN" sz="2800" b="1">
                <a:latin typeface="华文楷体" pitchFamily="2" charset="-122"/>
                <a:ea typeface="华文楷体" pitchFamily="2" charset="-122"/>
              </a:rPr>
              <a:t>张秉贵用糖哄着哭闹的孩子，表现出他的耐心、细致和周到、体贴。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  <a:p>
            <a:br>
              <a:rPr lang="en-US" altLang="zh-CN" sz="2800"/>
            </a:br>
            <a:r>
              <a:rPr lang="en-US" altLang="zh-CN" sz="2800"/>
              <a:t>2.</a:t>
            </a:r>
            <a:r>
              <a:rPr lang="zh-CN" altLang="zh-CN" sz="2800" b="1">
                <a:solidFill>
                  <a:srgbClr val="7030A0"/>
                </a:solidFill>
                <a:latin typeface="华文楷体" pitchFamily="2" charset="-122"/>
                <a:ea typeface="华文楷体" pitchFamily="2" charset="-122"/>
              </a:rPr>
              <a:t>张秉贵为要赶火车的顾客提前称好糖，并细心指点，表现了他体贴入微</a:t>
            </a:r>
            <a:r>
              <a:rPr lang="zh-CN" altLang="en-US" sz="2800" b="1">
                <a:solidFill>
                  <a:srgbClr val="7030A0"/>
                </a:solidFill>
                <a:latin typeface="华文楷体" pitchFamily="2" charset="-122"/>
                <a:ea typeface="华文楷体" pitchFamily="2" charset="-122"/>
              </a:rPr>
              <a:t>、</a:t>
            </a:r>
            <a:r>
              <a:rPr lang="zh-CN" altLang="zh-CN" sz="2800" b="1">
                <a:solidFill>
                  <a:srgbClr val="7030A0"/>
                </a:solidFill>
                <a:latin typeface="华文楷体" pitchFamily="2" charset="-122"/>
                <a:ea typeface="华文楷体" pitchFamily="2" charset="-122"/>
              </a:rPr>
              <a:t>急人所急、解人所难的品质。</a:t>
            </a:r>
            <a:endParaRPr lang="en-US" altLang="zh-CN" sz="2800" b="1">
              <a:solidFill>
                <a:srgbClr val="7030A0"/>
              </a:solidFill>
              <a:latin typeface="华文楷体" pitchFamily="2" charset="-122"/>
              <a:ea typeface="华文楷体" pitchFamily="2" charset="-122"/>
            </a:endParaRPr>
          </a:p>
          <a:p>
            <a:br>
              <a:rPr lang="en-US" altLang="zh-CN" sz="2800"/>
            </a:br>
            <a:r>
              <a:rPr lang="en-US" altLang="zh-CN" sz="2800"/>
              <a:t>3.</a:t>
            </a:r>
            <a:r>
              <a:rPr lang="zh-CN" altLang="zh-CN" sz="2800" b="1">
                <a:solidFill>
                  <a:schemeClr val="accent3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</a:rPr>
              <a:t>张秉贵接待了一位怒不可遏的女顾客，表现出他的热情大度、主动耐心、和霭亲切。</a:t>
            </a:r>
            <a:endParaRPr lang="zh-CN" altLang="en-US" sz="2800"/>
          </a:p>
        </p:txBody>
      </p:sp>
      <p:sp>
        <p:nvSpPr>
          <p:cNvPr id="3" name="灯片编号占位符 2">
            <a:extLst>
              <a:ext uri="{FF2B5EF4-FFF2-40B4-BE49-F238E27FC236}">
                <a16:creationId xmlns:a16="http://schemas.microsoft.com/office/drawing/2014/main" id="{B1A80F6A-1074-40D4-CA75-C9006BEB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16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96334F94-119C-DB85-79C5-D71137E2D1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https://d.book118.com/158003071054006035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80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80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2805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805"/>
  <p:tag name="KSO_WM_UNIT_COMPATIBLE" val="0"/>
  <p:tag name="KSO_WM_UNIT_DIAGRAM_ISNUMVISUAL" val="0"/>
  <p:tag name="KSO_WM_UNIT_DIAGRAM_ISREFERUNIT" val="0"/>
  <p:tag name="KSO_WM_UNIT_HIGHLIGHT" val="0"/>
  <p:tag name="KSO_WM_UNIT_ID" val="custom20202805_1*a*1"/>
  <p:tag name="KSO_WM_UNIT_INDEX" val="1"/>
  <p:tag name="KSO_WM_UNIT_ISCONTENTSTITLE" val="0"/>
  <p:tag name="KSO_WM_UNIT_LAYERLEVEL" val="1"/>
  <p:tag name="KSO_WM_UNIT_NOCLEAR" val="0"/>
  <p:tag name="KSO_WM_UNIT_PRESET_TEXT" val="古典雅致国风"/>
  <p:tag name="KSO_WM_UNIT_TYPE" val="a"/>
  <p:tag name="KSO_WM_UNIT_VALUE" val="7"/>
</p:tagLst>
</file>

<file path=ppt/tags/tag125.xml><?xml version="1.0" encoding="utf-8"?>
<p:tagLst xmlns:p="http://schemas.openxmlformats.org/presentationml/2006/main">
  <p:tag name="KSO_WM_BEAUTIFY_FLAG" val="#wm#"/>
  <p:tag name="KSO_WM_SLIDE_ID" val="custom20202805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2805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126.xml><?xml version="1.0" encoding="utf-8"?>
<p:tagLst xmlns:p="http://schemas.openxmlformats.org/presentationml/2006/main">
  <p:tag name="KSO_WM_UNIT_PLACING_PICTURE_USER_VIEWPORT" val="{&quot;height&quot;:9665,&quot;width&quot;:16135}"/>
</p:tagLst>
</file>

<file path=ppt/tags/tag12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自定义 404">
      <a:dk1>
        <a:srgbClr val="000000"/>
      </a:dk1>
      <a:lt1>
        <a:srgbClr val="FFFFFF"/>
      </a:lt1>
      <a:dk2>
        <a:srgbClr val="E5EBEA"/>
      </a:dk2>
      <a:lt2>
        <a:srgbClr val="FFFFFF"/>
      </a:lt2>
      <a:accent1>
        <a:srgbClr val="93ABAA"/>
      </a:accent1>
      <a:accent2>
        <a:srgbClr val="92AAA6"/>
      </a:accent2>
      <a:accent3>
        <a:srgbClr val="93ABA0"/>
      </a:accent3>
      <a:accent4>
        <a:srgbClr val="94A99B"/>
      </a:accent4>
      <a:accent5>
        <a:srgbClr val="9CAD9A"/>
      </a:accent5>
      <a:accent6>
        <a:srgbClr val="A0AB93"/>
      </a:accent6>
      <a:hlink>
        <a:srgbClr val="658BD5"/>
      </a:hlink>
      <a:folHlink>
        <a:srgbClr val="9F67A3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17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3">
      <vt:lpstr>Arial</vt:lpstr>
      <vt:lpstr>Calibri</vt:lpstr>
      <vt:lpstr>微软雅黑</vt:lpstr>
      <vt:lpstr>隶书</vt:lpstr>
      <vt:lpstr>汉仪尚巍手书W</vt:lpstr>
      <vt:lpstr>宋体</vt:lpstr>
      <vt:lpstr>Times New Roman</vt:lpstr>
      <vt:lpstr>黑体</vt:lpstr>
      <vt:lpstr>等线</vt:lpstr>
      <vt:lpstr>Courier New</vt:lpstr>
      <vt:lpstr>Calibri Light</vt:lpstr>
      <vt:lpstr>UUS UN INCHIKE</vt:lpstr>
      <vt:lpstr>华文细黑</vt:lpstr>
      <vt:lpstr>造字工房悦圆（非商用）常规体</vt:lpstr>
      <vt:lpstr>华文楷体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心有一团火，温暖众人心</vt:lpstr>
      <vt:lpstr>PowerPoint Presentation</vt:lpstr>
      <vt:lpstr>PowerPoint Presentation</vt:lpstr>
      <vt:lpstr>PowerPoint Presentation</vt:lpstr>
      <vt:lpstr>通讯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2024-09-14T04:26:31.485</cp:lastPrinted>
  <dcterms:created xsi:type="dcterms:W3CDTF">2024-09-13T20:26:31Z</dcterms:created>
  <dcterms:modified xsi:type="dcterms:W3CDTF">2024-09-13T20:26:37Z</dcterms:modified>
</cp:coreProperties>
</file>