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EA5992-3431-45F4-B4AF-588AEA07F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C562E-1B8A-4E28-AFB9-B631395A2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04932C-E0BE-4302-BE9B-FB028E573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B4CB89-79B5-4D63-8719-6A6CFC93D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5B393B-A12C-42D6-91FF-6FD26B9AD2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80CAEA-54CA-4200-914E-FB5D257ED1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428483-20DE-4DA0-AE73-7BD429F58E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77DC6-0463-461C-9FB4-CCBA574D1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565981-8488-4E6E-A5DF-B2E98718D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AB5475-9F62-4A34-A84C-E506566AB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566E0-DC31-4320-A65F-541AF906F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05032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基于云的系统建模优化</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云计算系统模型
 云计算系统优化方法
 云计算系统建模语言
 云计算系统建模工具
 云计算系统优化算法
 云计算系统优化实践
 云计算系统优化案例
 云计算系统优化未来发展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云计算系统模型</a:t>
            </a:r>
          </a:p>
        </p:txBody>
      </p:sp>
      <p:sp>
        <p:nvSpPr>
          <p:cNvPr id="3" name="Subtitle 2"/>
          <p:cNvSpPr>
            <a:spLocks noGrp="1"/>
          </p:cNvSpPr>
          <p:nvPr>
            <p:ph type="subTitle" idx="1"/>
          </p:nvPr>
        </p:nvSpPr>
        <p:spPr/>
        <p:txBody>
          <a:bodyPr/>
          <a:lstStyle/>
          <a:p>
            <a:r>
              <a:t>基于云的系统建模优化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云计算系统模型</a:t>
            </a:r>
          </a:p>
        </p:txBody>
      </p:sp>
      <p:sp>
        <p:nvSpPr>
          <p:cNvPr id="3" name="Text Placeholder 2"/>
          <p:cNvSpPr>
            <a:spLocks noGrp="1"/>
          </p:cNvSpPr>
          <p:nvPr>
            <p:ph type="body" idx="1"/>
          </p:nvPr>
        </p:nvSpPr>
        <p:spPr/>
        <p:txBody>
          <a:bodyPr/>
          <a:lstStyle/>
          <a:p>
            <a:r>
              <a:t>云计算系统模型概述</a:t>
            </a:r>
          </a:p>
        </p:txBody>
      </p:sp>
      <p:sp>
        <p:nvSpPr>
          <p:cNvPr id="4" name="Content Placeholder 3"/>
          <p:cNvSpPr>
            <a:spLocks noGrp="1"/>
          </p:cNvSpPr>
          <p:nvPr>
            <p:ph sz="half" idx="2"/>
          </p:nvPr>
        </p:nvSpPr>
        <p:spPr/>
        <p:txBody>
          <a:bodyPr/>
          <a:lstStyle/>
          <a:p>
            <a:r>
              <a:t>1.云计算是一种将计算资源和服务通过互联网提供给客户的模式，它已经成为企业和组织中的重要技术。</a:t>
            </a:r>
          </a:p>
          <a:p>
            <a:r>
              <a:t>2.云计算系统模型是描述云计算系统的结构和组成的模型，它可以帮助我们更好地理解和设计云计算系统。</a:t>
            </a:r>
          </a:p>
          <a:p/>
        </p:txBody>
      </p:sp>
      <p:sp>
        <p:nvSpPr>
          <p:cNvPr id="5" name="Text Placeholder 4"/>
          <p:cNvSpPr>
            <a:spLocks noGrp="1"/>
          </p:cNvSpPr>
          <p:nvPr>
            <p:ph type="body" idx="3"/>
          </p:nvPr>
        </p:nvSpPr>
        <p:spPr/>
        <p:txBody>
          <a:bodyPr/>
          <a:lstStyle/>
          <a:p>
            <a:r>
              <a:t>云计算系统模型组成</a:t>
            </a:r>
          </a:p>
        </p:txBody>
      </p:sp>
      <p:sp>
        <p:nvSpPr>
          <p:cNvPr id="6" name="Content Placeholder 5"/>
          <p:cNvSpPr>
            <a:spLocks noGrp="1"/>
          </p:cNvSpPr>
          <p:nvPr>
            <p:ph sz="half" idx="4"/>
          </p:nvPr>
        </p:nvSpPr>
        <p:spPr/>
        <p:txBody>
          <a:bodyPr/>
          <a:lstStyle/>
          <a:p>
            <a:r>
              <a:t>1.云计算系统模型由基础设施层、平台层、软件层和应用层四个层次组成。</a:t>
            </a:r>
          </a:p>
          <a:p>
            <a:r>
              <a:t>2.基础设施层提供基本的计算、存储和网络资源，平台层提供应用程序开发和部署所需的工具和框架，软件层提供各种软件应用和服务，应用层则提供最终用户所需的各种应用程序和服务。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云计算系统模型</a:t>
            </a:r>
          </a:p>
        </p:txBody>
      </p:sp>
      <p:sp>
        <p:nvSpPr>
          <p:cNvPr id="3" name="Text Placeholder 2"/>
          <p:cNvSpPr>
            <a:spLocks noGrp="1"/>
          </p:cNvSpPr>
          <p:nvPr>
            <p:ph type="body" idx="1"/>
          </p:nvPr>
        </p:nvSpPr>
        <p:spPr/>
        <p:txBody>
          <a:bodyPr/>
          <a:lstStyle/>
          <a:p>
            <a:r>
              <a:t>云计算系统模型的优势</a:t>
            </a:r>
          </a:p>
        </p:txBody>
      </p:sp>
      <p:sp>
        <p:nvSpPr>
          <p:cNvPr id="4" name="Content Placeholder 3"/>
          <p:cNvSpPr>
            <a:spLocks noGrp="1"/>
          </p:cNvSpPr>
          <p:nvPr>
            <p:ph sz="half" idx="2"/>
          </p:nvPr>
        </p:nvSpPr>
        <p:spPr/>
        <p:txBody>
          <a:bodyPr/>
          <a:lstStyle/>
          <a:p>
            <a:r>
              <a:t>1.云计算系统模型具有弹性可扩展性，可以根据客户需求快速扩展或缩减计算资源和服务。</a:t>
            </a:r>
          </a:p>
          <a:p>
            <a:r>
              <a:t>2.云计算系统模型具有高可用性和容错性，可以保证服务的连续性和稳定性。</a:t>
            </a:r>
          </a:p>
          <a:p>
            <a:r>
              <a:t>3.云计算系统模型具有成本效益，可以按需付费使用计算资源和服务，避免不必要的投资。</a:t>
            </a:r>
          </a:p>
          <a:p/>
        </p:txBody>
      </p:sp>
      <p:sp>
        <p:nvSpPr>
          <p:cNvPr id="5" name="Text Placeholder 4"/>
          <p:cNvSpPr>
            <a:spLocks noGrp="1"/>
          </p:cNvSpPr>
          <p:nvPr>
            <p:ph type="body" idx="3"/>
          </p:nvPr>
        </p:nvSpPr>
        <p:spPr/>
        <p:txBody>
          <a:bodyPr/>
          <a:lstStyle/>
          <a:p>
            <a:r>
              <a:t>云计算系统模型的发展趋势</a:t>
            </a:r>
          </a:p>
        </p:txBody>
      </p:sp>
      <p:sp>
        <p:nvSpPr>
          <p:cNvPr id="6" name="Content Placeholder 5"/>
          <p:cNvSpPr>
            <a:spLocks noGrp="1"/>
          </p:cNvSpPr>
          <p:nvPr>
            <p:ph sz="half" idx="4"/>
          </p:nvPr>
        </p:nvSpPr>
        <p:spPr/>
        <p:txBody>
          <a:bodyPr/>
          <a:lstStyle/>
          <a:p>
            <a:r>
              <a:t>1.云计算系统模型正在向多元化和开放化的方向发展，越来越多的企业和组织正在将自己的应用程序迁移到云端。</a:t>
            </a:r>
          </a:p>
          <a:p>
            <a:r>
              <a:t>2.云计算系统模型正在与人工智能、大数据等技术融合，可以提供更加智能、高效、安全的服务。</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云计算系统模型</a:t>
            </a:r>
          </a:p>
        </p:txBody>
      </p:sp>
      <p:sp>
        <p:nvSpPr>
          <p:cNvPr id="3" name="Content Placeholder 2"/>
          <p:cNvSpPr>
            <a:spLocks noGrp="1"/>
          </p:cNvSpPr>
          <p:nvPr>
            <p:ph sz="half" idx="2"/>
          </p:nvPr>
        </p:nvSpPr>
        <p:spPr/>
        <p:txBody>
          <a:bodyPr/>
          <a:lstStyle/>
          <a:p>
            <a:r>
              <a:t>1.云计算系统模型面临着安全、隐私等方面的挑战，需要采取更加严格的安全措施和技术手段来保护客户的数据和隐私。</a:t>
            </a:r>
          </a:p>
          <a:p>
            <a:r>
              <a:t>2.云计算系统模型需要解决跨平台、跨地域的统一管理和调度问题，以确保服务的连续性和稳定性。</a:t>
            </a:r>
          </a:p>
          <a:p/>
        </p:txBody>
      </p:sp>
      <p:sp>
        <p:nvSpPr>
          <p:cNvPr id="4" name="Text Placeholder 3"/>
          <p:cNvSpPr>
            <a:spLocks noGrp="1"/>
          </p:cNvSpPr>
          <p:nvPr>
            <p:ph type="body" idx="3"/>
          </p:nvPr>
        </p:nvSpPr>
        <p:spPr/>
        <p:txBody>
          <a:bodyPr/>
          <a:lstStyle/>
          <a:p>
            <a:r>
              <a:t>未来展望-云计算系统模型的未来发展方向</a:t>
            </a:r>
          </a:p>
        </p:txBody>
      </p:sp>
      <p:sp>
        <p:nvSpPr>
          <p:cNvPr id="5" name="Content Placeholder 4"/>
          <p:cNvSpPr>
            <a:spLocks noGrp="1"/>
          </p:cNvSpPr>
          <p:nvPr>
            <p:ph sz="half" idx="4"/>
          </p:nvPr>
        </p:nvSpPr>
        <p:spPr/>
        <p:txBody>
          <a:bodyPr/>
          <a:lstStyle/>
          <a:p>
            <a:r>
              <a:t>1.云计算系统模型将继续得到发展和应用，成为企业和组织中的重要技术。</a:t>
            </a:r>
          </a:p>
          <a:p>
            <a:r>
              <a:t>2.云计算系统模型将与人工智能、大数据等技术进一步融合，为各行各业带来更多的创新和机会。</a:t>
            </a:r>
          </a:p>
          <a:p>
            <a:r>
              <a:t>3.云计算系统模型的绿色化和可持续发展也成为未来的重要发展方向，以更好地保护环境和社会效益。</a:t>
            </a:r>
          </a:p>
        </p:txBody>
      </p:sp>
      <p:sp>
        <p:nvSpPr>
          <p:cNvPr id="6" name="Text Placeholder 5"/>
          <p:cNvSpPr>
            <a:spLocks noGrp="1"/>
          </p:cNvSpPr>
          <p:nvPr>
            <p:ph type="body" idx="1"/>
          </p:nvPr>
        </p:nvSpPr>
        <p:spPr/>
        <p:txBody>
          <a:bodyPr/>
          <a:lstStyle/>
          <a:p>
            <a:r>
              <a:t>云计算系统模型的挑战和解决方案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云计算系统优化方法</a:t>
            </a:r>
          </a:p>
        </p:txBody>
      </p:sp>
      <p:sp>
        <p:nvSpPr>
          <p:cNvPr id="3" name="Subtitle 2"/>
          <p:cNvSpPr>
            <a:spLocks noGrp="1"/>
          </p:cNvSpPr>
          <p:nvPr>
            <p:ph type="subTitle" idx="1"/>
          </p:nvPr>
        </p:nvSpPr>
        <p:spPr/>
        <p:txBody>
          <a:bodyPr/>
          <a:lstStyle/>
          <a:p>
            <a:r>
              <a:t>基于云的系统建模优化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云计算系统优化方法</a:t>
            </a:r>
          </a:p>
        </p:txBody>
      </p:sp>
      <p:sp>
        <p:nvSpPr>
          <p:cNvPr id="3" name="Text Placeholder 2"/>
          <p:cNvSpPr>
            <a:spLocks noGrp="1"/>
          </p:cNvSpPr>
          <p:nvPr>
            <p:ph type="body" idx="1"/>
          </p:nvPr>
        </p:nvSpPr>
        <p:spPr/>
        <p:txBody>
          <a:bodyPr/>
          <a:lstStyle/>
          <a:p>
            <a:r>
              <a:t>云计算资源调度优化</a:t>
            </a:r>
          </a:p>
        </p:txBody>
      </p:sp>
      <p:sp>
        <p:nvSpPr>
          <p:cNvPr id="4" name="Content Placeholder 3"/>
          <p:cNvSpPr>
            <a:spLocks noGrp="1"/>
          </p:cNvSpPr>
          <p:nvPr>
            <p:ph sz="half" idx="2"/>
          </p:nvPr>
        </p:nvSpPr>
        <p:spPr/>
        <p:txBody>
          <a:bodyPr/>
          <a:lstStyle/>
          <a:p>
            <a:r>
              <a:t>1.云计算资源调度优化的核心在于提高资源利用率，降低运营成本，满足用户需求。通过智能调度算法，实现计算、存储、网络等资源的动态分配和调整，以适应不同应用场景的需求变化。</a:t>
            </a:r>
          </a:p>
          <a:p>
            <a:r>
              <a:t>2.借助容器化技术，如Docker和Kubernetes，实现应用程序的快速部署、扩展和迁移，提高系统的弹性和可扩展性。</a:t>
            </a:r>
          </a:p>
          <a:p>
            <a:r>
              <a:t>3.基于大数据分析和机器学习的预测模型，预测应用负载的变化趋势，提前进行资源调度和优化，以满足未来需求。</a:t>
            </a:r>
          </a:p>
          <a:p/>
        </p:txBody>
      </p:sp>
      <p:sp>
        <p:nvSpPr>
          <p:cNvPr id="5" name="Text Placeholder 4"/>
          <p:cNvSpPr>
            <a:spLocks noGrp="1"/>
          </p:cNvSpPr>
          <p:nvPr>
            <p:ph type="body" idx="3"/>
          </p:nvPr>
        </p:nvSpPr>
        <p:spPr/>
        <p:txBody>
          <a:bodyPr/>
          <a:lstStyle/>
          <a:p>
            <a:r>
              <a:t>云计算能耗管理优化</a:t>
            </a:r>
          </a:p>
        </p:txBody>
      </p:sp>
      <p:sp>
        <p:nvSpPr>
          <p:cNvPr id="6" name="Content Placeholder 5"/>
          <p:cNvSpPr>
            <a:spLocks noGrp="1"/>
          </p:cNvSpPr>
          <p:nvPr>
            <p:ph sz="half" idx="4"/>
          </p:nvPr>
        </p:nvSpPr>
        <p:spPr/>
        <p:txBody>
          <a:bodyPr/>
          <a:lstStyle/>
          <a:p>
            <a:r>
              <a:t>1.数据中心的能耗问题日益突出，云计算能耗管理优化成为关键。通过改进硬件设计、优化冷却系统、提高电源效率等措施，降低数据中心的PUE值。</a:t>
            </a:r>
          </a:p>
          <a:p>
            <a:r>
              <a:t>2.利用可再生能源和分布式能源系统，为数据中心提供稳定、清洁的电力供应，降低碳排放。</a:t>
            </a:r>
          </a:p>
          <a:p>
            <a:r>
              <a:t>3.通过虚拟化技术和资源动态调配策略，实现计算资源的按需分配，减少空闲资源的能耗。</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云计算系统优化方法</a:t>
            </a:r>
          </a:p>
        </p:txBody>
      </p:sp>
      <p:sp>
        <p:nvSpPr>
          <p:cNvPr id="3" name="Text Placeholder 2"/>
          <p:cNvSpPr>
            <a:spLocks noGrp="1"/>
          </p:cNvSpPr>
          <p:nvPr>
            <p:ph type="body" idx="1"/>
          </p:nvPr>
        </p:nvSpPr>
        <p:spPr/>
        <p:txBody>
          <a:bodyPr/>
          <a:lstStyle/>
          <a:p>
            <a:r>
              <a:t>云计算安全性增强</a:t>
            </a:r>
          </a:p>
        </p:txBody>
      </p:sp>
      <p:sp>
        <p:nvSpPr>
          <p:cNvPr id="4" name="Content Placeholder 3"/>
          <p:cNvSpPr>
            <a:spLocks noGrp="1"/>
          </p:cNvSpPr>
          <p:nvPr>
            <p:ph sz="half" idx="2"/>
          </p:nvPr>
        </p:nvSpPr>
        <p:spPr/>
        <p:txBody>
          <a:bodyPr/>
          <a:lstStyle/>
          <a:p>
            <a:r>
              <a:t>1.云计算安全性是用户关注的焦点。采用多层次的安全防护措施，如访问控制、加密通信、入侵检测等，确保数据和应用程序的安全性。</a:t>
            </a:r>
          </a:p>
          <a:p>
            <a:r>
              <a:t>2.利用零信任安全模型，对所有用户和设备进行身份验证和授权，降低潜在的安全风险。</a:t>
            </a:r>
          </a:p>
          <a:p>
            <a:r>
              <a:t>3.结合区块链技术，实现数据的不可篡改和可追溯性，提高数据的完整性和可信度。</a:t>
            </a:r>
          </a:p>
          <a:p/>
        </p:txBody>
      </p:sp>
      <p:sp>
        <p:nvSpPr>
          <p:cNvPr id="5" name="Text Placeholder 4"/>
          <p:cNvSpPr>
            <a:spLocks noGrp="1"/>
          </p:cNvSpPr>
          <p:nvPr>
            <p:ph type="body" idx="3"/>
          </p:nvPr>
        </p:nvSpPr>
        <p:spPr/>
        <p:txBody>
          <a:bodyPr/>
          <a:lstStyle/>
          <a:p>
            <a:r>
              <a:t>云计算网络性能优化</a:t>
            </a:r>
          </a:p>
        </p:txBody>
      </p:sp>
      <p:sp>
        <p:nvSpPr>
          <p:cNvPr id="6" name="Content Placeholder 5"/>
          <p:cNvSpPr>
            <a:spLocks noGrp="1"/>
          </p:cNvSpPr>
          <p:nvPr>
            <p:ph sz="half" idx="4"/>
          </p:nvPr>
        </p:nvSpPr>
        <p:spPr/>
        <p:txBody>
          <a:bodyPr/>
          <a:lstStyle/>
          <a:p>
            <a:r>
              <a:t>1.提高云计算网络性能对于提升用户体验至关重要。采用SDN/NFV技术，实现网络的动态调配和灵活扩展，满足不同应用场景的性能需求。</a:t>
            </a:r>
          </a:p>
          <a:p>
            <a:r>
              <a:t>2.利用边缘计算技术，将计算任务下沉到离用户更近的边缘节点，降低网络延迟和提高响应速度。</a:t>
            </a:r>
          </a:p>
          <a:p>
            <a:r>
              <a:t>3.结合5G/6G移动通信技术，构建高速、低延迟的云计算网络，支持物联网、人工智能等新一代应用的发展。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云计算系统优化方法</a:t>
            </a:r>
          </a:p>
        </p:txBody>
      </p:sp>
      <p:sp>
        <p:nvSpPr>
          <p:cNvPr id="3" name="Text Placeholder 2"/>
          <p:cNvSpPr>
            <a:spLocks noGrp="1"/>
          </p:cNvSpPr>
          <p:nvPr>
            <p:ph type="body" idx="1"/>
          </p:nvPr>
        </p:nvSpPr>
        <p:spPr/>
        <p:txBody>
          <a:bodyPr/>
          <a:lstStyle/>
          <a:p>
            <a:r>
              <a:t>云计算存储管理优化</a:t>
            </a:r>
          </a:p>
        </p:txBody>
      </p:sp>
      <p:sp>
        <p:nvSpPr>
          <p:cNvPr id="4" name="Content Placeholder 3"/>
          <p:cNvSpPr>
            <a:spLocks noGrp="1"/>
          </p:cNvSpPr>
          <p:nvPr>
            <p:ph sz="half" idx="2"/>
          </p:nvPr>
        </p:nvSpPr>
        <p:spPr/>
        <p:txBody>
          <a:bodyPr/>
          <a:lstStyle/>
          <a:p>
            <a:r>
              <a:t>1.随着数据量的不断增长，云计算存储管理优化成为关键。采用分布式存储系统和大规模存储技术，提高数据存储的可扩展性和可靠性。</a:t>
            </a:r>
          </a:p>
          <a:p>
            <a:r>
              <a:t>2.利用数据压缩、去重和加密等技术，降低存储成本和提高数据安全性。</a:t>
            </a:r>
          </a:p>
          <a:p>
            <a:r>
              <a:t>3.结合智能存储管理策略，如分级存储、自动归档等，实现数据的生命周期管理和价值最大化。</a:t>
            </a:r>
          </a:p>
          <a:p/>
        </p:txBody>
      </p:sp>
      <p:sp>
        <p:nvSpPr>
          <p:cNvPr id="5" name="Text Placeholder 4"/>
          <p:cNvSpPr>
            <a:spLocks noGrp="1"/>
          </p:cNvSpPr>
          <p:nvPr>
            <p:ph type="body" idx="3"/>
          </p:nvPr>
        </p:nvSpPr>
        <p:spPr/>
        <p:txBody>
          <a:bodyPr/>
          <a:lstStyle/>
          <a:p>
            <a:r>
              <a:t>云计算应用性能监控与优化</a:t>
            </a:r>
          </a:p>
        </p:txBody>
      </p:sp>
      <p:sp>
        <p:nvSpPr>
          <p:cNvPr id="6" name="Content Placeholder 5"/>
          <p:cNvSpPr>
            <a:spLocks noGrp="1"/>
          </p:cNvSpPr>
          <p:nvPr>
            <p:ph sz="half" idx="4"/>
          </p:nvPr>
        </p:nvSpPr>
        <p:spPr/>
        <p:txBody>
          <a:bodyPr/>
          <a:lstStyle/>
          <a:p>
            <a:r>
              <a:t>1.对云计算应用性能进行实时监控和分析是优化的基础。采用APM工具和技术栈监控应用性能的各项指标如响应时间、吞吐量等及时发现问题并进行优化。</a:t>
            </a:r>
          </a:p>
          <a:p>
            <a:r>
              <a:t>2.利用AIOps智能运维技术实现自动化的问题诊断和解决方案推荐提高运维效率和问题解决速度。</a:t>
            </a:r>
          </a:p>
          <a:p>
            <a:r>
              <a:t>3.结合业务需求和用户体验对应用性能进行持续优化以满足不断变化的市场需求和提高竞争力。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云计算系统建模语言</a:t>
            </a:r>
          </a:p>
        </p:txBody>
      </p:sp>
      <p:sp>
        <p:nvSpPr>
          <p:cNvPr id="3" name="Subtitle 2"/>
          <p:cNvSpPr>
            <a:spLocks noGrp="1"/>
          </p:cNvSpPr>
          <p:nvPr>
            <p:ph type="subTitle" idx="1"/>
          </p:nvPr>
        </p:nvSpPr>
        <p:spPr/>
        <p:txBody>
          <a:bodyPr/>
          <a:lstStyle/>
          <a:p>
            <a:r>
              <a:t>基于云的系统建模优化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云计算系统建模语言</a:t>
            </a:r>
          </a:p>
        </p:txBody>
      </p:sp>
      <p:sp>
        <p:nvSpPr>
          <p:cNvPr id="3" name="Content Placeholder 2"/>
          <p:cNvSpPr>
            <a:spLocks noGrp="1"/>
          </p:cNvSpPr>
          <p:nvPr>
            <p:ph sz="half" idx="2"/>
          </p:nvPr>
        </p:nvSpPr>
        <p:spPr/>
        <p:txBody>
          <a:bodyPr/>
          <a:lstStyle/>
          <a:p>
            <a:r>
              <a:t>1.云计算系统建模语言的概念和重要性。</a:t>
            </a:r>
          </a:p>
          <a:p>
            <a:r>
              <a:t>2.云计算系统建模语言的特征和优势。</a:t>
            </a:r>
          </a:p>
          <a:p>
            <a:r>
              <a:t>3.云计算系统建模语言的应用场景和发展趋势。</a:t>
            </a:r>
          </a:p>
          <a:p/>
        </p:txBody>
      </p:sp>
      <p:sp>
        <p:nvSpPr>
          <p:cNvPr id="4" name="Text Placeholder 3"/>
          <p:cNvSpPr>
            <a:spLocks noGrp="1"/>
          </p:cNvSpPr>
          <p:nvPr>
            <p:ph type="body" idx="3"/>
          </p:nvPr>
        </p:nvSpPr>
        <p:spPr/>
        <p:txBody>
          <a:bodyPr/>
          <a:lstStyle/>
          <a:p>
            <a:r>
              <a:t>云计算系统建模语言类型</a:t>
            </a:r>
          </a:p>
        </p:txBody>
      </p:sp>
      <p:sp>
        <p:nvSpPr>
          <p:cNvPr id="5" name="Content Placeholder 4"/>
          <p:cNvSpPr>
            <a:spLocks noGrp="1"/>
          </p:cNvSpPr>
          <p:nvPr>
            <p:ph sz="half" idx="4"/>
          </p:nvPr>
        </p:nvSpPr>
        <p:spPr/>
        <p:txBody>
          <a:bodyPr/>
          <a:lstStyle/>
          <a:p>
            <a:r>
              <a:t>1.公有云、私有云和混合云的定义和区别。</a:t>
            </a:r>
          </a:p>
          <a:p>
            <a:r>
              <a:t>2.云计算系统建模语言的分类及代表性语言。</a:t>
            </a:r>
          </a:p>
          <a:p>
            <a:r>
              <a:t>3.云计算系统建模语言在不同类型云环境中的应用。</a:t>
            </a:r>
          </a:p>
          <a:p/>
        </p:txBody>
      </p:sp>
      <p:sp>
        <p:nvSpPr>
          <p:cNvPr id="6" name="Text Placeholder 5"/>
          <p:cNvSpPr>
            <a:spLocks noGrp="1"/>
          </p:cNvSpPr>
          <p:nvPr>
            <p:ph type="body" idx="1"/>
          </p:nvPr>
        </p:nvSpPr>
        <p:spPr/>
        <p:txBody>
          <a:bodyPr/>
          <a:lstStyle/>
          <a:p>
            <a:r>
              <a:t>云计算系统建模语言概述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云计算系统建模语言</a:t>
            </a:r>
          </a:p>
        </p:txBody>
      </p:sp>
      <p:sp>
        <p:nvSpPr>
          <p:cNvPr id="3" name="Text Placeholder 2"/>
          <p:cNvSpPr>
            <a:spLocks noGrp="1"/>
          </p:cNvSpPr>
          <p:nvPr>
            <p:ph type="body" idx="1"/>
          </p:nvPr>
        </p:nvSpPr>
        <p:spPr/>
        <p:txBody>
          <a:bodyPr/>
          <a:lstStyle/>
          <a:p>
            <a:r>
              <a:t>云计算系统建模语言技术框架</a:t>
            </a:r>
          </a:p>
        </p:txBody>
      </p:sp>
      <p:sp>
        <p:nvSpPr>
          <p:cNvPr id="4" name="Content Placeholder 3"/>
          <p:cNvSpPr>
            <a:spLocks noGrp="1"/>
          </p:cNvSpPr>
          <p:nvPr>
            <p:ph sz="half" idx="2"/>
          </p:nvPr>
        </p:nvSpPr>
        <p:spPr/>
        <p:txBody>
          <a:bodyPr/>
          <a:lstStyle/>
          <a:p>
            <a:r>
              <a:t>1.云计算系统建模语言的技术架构和组成。</a:t>
            </a:r>
          </a:p>
          <a:p>
            <a:r>
              <a:t>2.云计算系统建模语言的开发流程和技术细节。</a:t>
            </a:r>
          </a:p>
          <a:p>
            <a:r>
              <a:t>3.云计算系统建模语言的技术标准和规范。</a:t>
            </a:r>
          </a:p>
          <a:p/>
        </p:txBody>
      </p:sp>
      <p:sp>
        <p:nvSpPr>
          <p:cNvPr id="5" name="Text Placeholder 4"/>
          <p:cNvSpPr>
            <a:spLocks noGrp="1"/>
          </p:cNvSpPr>
          <p:nvPr>
            <p:ph type="body" idx="3"/>
          </p:nvPr>
        </p:nvSpPr>
        <p:spPr/>
        <p:txBody>
          <a:bodyPr/>
          <a:lstStyle/>
          <a:p>
            <a:r>
              <a:t>云计算系统建模语言实现案例</a:t>
            </a:r>
          </a:p>
        </p:txBody>
      </p:sp>
      <p:sp>
        <p:nvSpPr>
          <p:cNvPr id="6" name="Content Placeholder 5"/>
          <p:cNvSpPr>
            <a:spLocks noGrp="1"/>
          </p:cNvSpPr>
          <p:nvPr>
            <p:ph sz="half" idx="4"/>
          </p:nvPr>
        </p:nvSpPr>
        <p:spPr/>
        <p:txBody>
          <a:bodyPr/>
          <a:lstStyle/>
          <a:p>
            <a:r>
              <a:t>1.云计算系统建模语言实现案例的背景和目标。</a:t>
            </a:r>
          </a:p>
          <a:p>
            <a:r>
              <a:t>2.云计算系统建模语言实现案例的详细过程和结果。</a:t>
            </a:r>
          </a:p>
          <a:p>
            <a:r>
              <a:t>3.云计算系统建模语言实现案例的总结和启示。</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云计算系统建模语言</a:t>
            </a:r>
          </a:p>
        </p:txBody>
      </p:sp>
      <p:sp>
        <p:nvSpPr>
          <p:cNvPr id="3" name="Text Placeholder 2"/>
          <p:cNvSpPr>
            <a:spLocks noGrp="1"/>
          </p:cNvSpPr>
          <p:nvPr>
            <p:ph type="body" idx="1"/>
          </p:nvPr>
        </p:nvSpPr>
        <p:spPr/>
        <p:txBody>
          <a:bodyPr/>
          <a:lstStyle/>
          <a:p>
            <a:r>
              <a:t>云计算系统建模语言的挑战与未来发展</a:t>
            </a:r>
          </a:p>
        </p:txBody>
      </p:sp>
      <p:sp>
        <p:nvSpPr>
          <p:cNvPr id="4" name="Content Placeholder 3"/>
          <p:cNvSpPr>
            <a:spLocks noGrp="1"/>
          </p:cNvSpPr>
          <p:nvPr>
            <p:ph sz="half" idx="2"/>
          </p:nvPr>
        </p:nvSpPr>
        <p:spPr/>
        <p:txBody>
          <a:bodyPr/>
          <a:lstStyle/>
          <a:p>
            <a:r>
              <a:t>1.云计算系统建模语言面临的挑战和解决方法。</a:t>
            </a:r>
          </a:p>
          <a:p>
            <a:r>
              <a:t>2.云计算系统建模语言的未来发展趋势和方向。</a:t>
            </a:r>
          </a:p>
          <a:p>
            <a:r>
              <a:t>3.云计算系统建模语言在未来的应用前景和发展空间。</a:t>
            </a:r>
          </a:p>
          <a:p/>
        </p:txBody>
      </p:sp>
      <p:sp>
        <p:nvSpPr>
          <p:cNvPr id="5" name="Text Placeholder 4"/>
          <p:cNvSpPr>
            <a:spLocks noGrp="1"/>
          </p:cNvSpPr>
          <p:nvPr>
            <p:ph type="body" idx="3"/>
          </p:nvPr>
        </p:nvSpPr>
        <p:spPr/>
        <p:txBody>
          <a:bodyPr/>
          <a:lstStyle/>
          <a:p>
            <a:r>
              <a:t>总结与展望</a:t>
            </a:r>
          </a:p>
        </p:txBody>
      </p:sp>
      <p:sp>
        <p:nvSpPr>
          <p:cNvPr id="6" name="Content Placeholder 5"/>
          <p:cNvSpPr>
            <a:spLocks noGrp="1"/>
          </p:cNvSpPr>
          <p:nvPr>
            <p:ph sz="half" idx="4"/>
          </p:nvPr>
        </p:nvSpPr>
        <p:spPr/>
        <p:txBody>
          <a:bodyPr/>
          <a:lstStyle/>
          <a:p>
            <a:r>
              <a:t>1.总结云计算系统建模语言的重要性和优势。</a:t>
            </a:r>
          </a:p>
          <a:p>
            <a:r>
              <a:t>2.展望云计算系统建模语言的未来发展趋势和应用前景。</a:t>
            </a:r>
          </a:p>
          <a:p>
            <a:r>
              <a:t>3.强调云计算系统建模语言在未来的价值和作用，鼓励进一步研究和应用。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云计算系统建模工具</a:t>
            </a:r>
          </a:p>
        </p:txBody>
      </p:sp>
      <p:sp>
        <p:nvSpPr>
          <p:cNvPr id="3" name="Subtitle 2"/>
          <p:cNvSpPr>
            <a:spLocks noGrp="1"/>
          </p:cNvSpPr>
          <p:nvPr>
            <p:ph type="subTitle" idx="1"/>
          </p:nvPr>
        </p:nvSpPr>
        <p:spPr/>
        <p:txBody>
          <a:bodyPr/>
          <a:lstStyle/>
          <a:p>
            <a:r>
              <a:t>基于云的系统建模优化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https://d.book118.com/158005032043006037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云计算系统模型</vt:lpstr>
      <vt:lpstr> 云计算系统模型</vt:lpstr>
      <vt:lpstr> 云计算系统模型</vt:lpstr>
      <vt:lpstr> 云计算系统模型</vt:lpstr>
      <vt:lpstr> 云计算系统优化方法</vt:lpstr>
      <vt:lpstr> 云计算系统优化方法</vt:lpstr>
      <vt:lpstr> 云计算系统优化方法</vt:lpstr>
      <vt:lpstr> 云计算系统优化方法</vt:lpstr>
      <vt:lpstr> 云计算系统建模语言</vt:lpstr>
      <vt:lpstr> 云计算系统建模语言</vt:lpstr>
      <vt:lpstr> 云计算系统建模语言</vt:lpstr>
      <vt:lpstr> 云计算系统建模语言</vt:lpstr>
      <vt:lpstr> 云计算系统建模工具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2024-09-17T01:23:14.580</cp:lastPrinted>
  <dcterms:created xsi:type="dcterms:W3CDTF">2024-09-16T17:23:14Z</dcterms:created>
  <dcterms:modified xsi:type="dcterms:W3CDTF">2024-09-16T17:23:16Z</dcterms:modified>
</cp:coreProperties>
</file>