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D78C77-9B79-4B9D-A882-5370D97C41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78C861-B0F6-47AF-B0B8-0E7A993E33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9C6BB9-74FA-4127-A883-743CA1B0AA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E8F7B4-349F-476B-8799-FE09300153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A1AEDC-E5BE-43AB-849A-CE30288BF5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2D5C4BD-3079-48AD-86D5-EEE40CC2FF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D4CE63-ABBF-40EE-B061-FDBA6C6C3C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4B4F7A-0822-43E2-B176-C42CA1F211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74517E-16A1-424C-B051-C0A9AEB4F6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7F5CFE-C151-4534-8D39-668D5D25B1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3FF89C-D73F-4890-9786-66B357490E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8005074034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科技金融行业创业计划书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产品与服务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商业模式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团队与组织结构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财务预测与融资计划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未来展望与战略规划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125" r="31125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科技金融是指利用互联网、大数据、人工智能等技术手段，为传统金融业提供更高效、便捷、低成本的服务，从而提高金融行业的整体效率和竞争力。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科技金融行业定义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科技金融行业经历了从传统金融业向互联网化、移动化、智能化的转变，其中以P2P网贷、第三方支付、互联网保险等为代表的业态发展迅速。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科技金融行业的发展历程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随着科技的不断进步和金融市场的不断扩大，科技金融行业的市场规模不断增长，预计未来几年仍将保持高速增长。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科技金融行业的市场规模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目标客户群体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科技金融行业的目标客户群体主要包括个人消费者、中小企业和金融机构。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目标市场特点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目标市场具有规模大、需求多样化、消费观念新颖等特点，同时对服务质量和效率要求较高。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市场细分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根据客户群体的不同需求和特点，可以将科技金融市场细分为个人消费金融、中小企业融资、保险科技、财富管理等细分市场。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科技金融行业的主要竞争对手包括传统金融机构、互联网金融公司以及其他新兴科技金融公司。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主要竞争对手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科技金融公司在技术、服务、效率等方面具有优势，但同时也面临着风险控制、合规性等方面的挑战。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竞争优势与劣势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科技金融公司应采取差异化竞争策略，发挥自身优势，提高服务质量，加强风险控制和合规性管理，以在激烈的市场竞争中脱颖而出。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竞争策略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产品与服务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5317" r="253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产品特点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基于大数据、人工智能等技术，实现金融服务的个性化推荐、风险评估、智能客服等功能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产品名称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智慧金融服务平台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为个人和企业用户提供全方位、智能化、高效便捷的金融服务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产品介绍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提供各类金融产品咨询，如贷款、理财、保险等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金融服务咨询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智能客服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通过大数据分析，为用户提供个性化的风险评估服务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全天候在线客服，解答用户在金融服务过程中遇到的问题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服务内容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技术领先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采用先进的大数据和人工智能技术，为用户提供个性化的金融服务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用户体验良好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界面友好，操作简单，满足不同用户的需求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服务全面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涵盖各类金融服务，为用户提供一站式解决方案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风险可控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通过大数据分析和智能风控，有效降低金融风险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产品优势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商业模式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利息收入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服务费收入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手续费收入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广告收入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盈利模式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673" r="1667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7443" r="744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722" r="1722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通过提供贷款服务，获取利息收入。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提供金融咨询、投资理财等服务，收取一定比例的服务费用。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作为第三方支付平台，收取交易手续费。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吸引商家入驻平台，收取广告费用。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8678" r="1867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0760" r="2076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通过大数据分析，精准定位目标客户群体，制定相应的营销策略。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精准定位目标客户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利用社交媒体平台进行品牌宣传和推广，提高品牌知名度和用户粘性。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社交媒体营销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定期推出优惠活动，吸引用户参与并增加用户忠诚度。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优惠活动营销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与相关行业合作伙伴进行联合营销，扩大市场份额和用户基础。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合作伙伴营销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建立官方网站、移动应用等线上服务平台，提供便捷的金融服务。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线上渠道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通过与实体商家合作，建立线下服务网点，提供面对面的金融服务。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线下渠道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招募代理合作伙伴，拓展业务范围和服务网络。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代理渠道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建立专业的直销团队，负责市场开拓和客户服务。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直销团队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渠道建设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团队与组织结构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https://d.book118.com/158005074034006024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2024-08-31T05:43:53.811</cp:lastPrinted>
  <dcterms:created xsi:type="dcterms:W3CDTF">2024-08-30T21:43:53Z</dcterms:created>
  <dcterms:modified xsi:type="dcterms:W3CDTF">2024-08-30T21:43:55Z</dcterms:modified>
</cp:coreProperties>
</file>