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0FED0-07C0-4C5C-BB40-E13460CB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12AE5-016B-4A8D-AC3F-767009FE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D3E99-04D0-4120-AA81-E74995D0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FFDED-BAF4-46A5-B10E-93571D6B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78BC5-B151-42F3-BF41-A38DC532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640EA-FE40-48A8-B92B-C485FB7A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37F62-B06E-43BD-B394-52C50A2B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954E7-0B75-4E89-B955-FB08DD5A4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D8F6-C006-46A6-923E-3F5660B9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20522-4F6F-477A-BC59-108CEF7C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CBA18-964B-4820-B677-59002F75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6037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自然分娩护理展望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26" r="16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27" r="1182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99" r="30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指在生理状态下，胎儿通过母体的产道自然娩出的过程。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有利于胎儿的呼吸和神经系统的发育，减少新生儿并发症，促进母子情感联系。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宫缩是自然分娩的开始，随着宫缩的加强，宫颈口逐渐扩张。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胎儿娩出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胎盘娩出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宫口开全后，胎儿头部通过产道，在宫缩的作用下逐渐下降，最终娩出。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胎儿娩出后，胎盘随之娩出，分娩结束。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自然分娩过程中，胎儿受到产道的挤压，有利于肺部的扩张和神经系统的发育。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自然分娩有助于增强新生儿的免疫力，降低感染风险。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自然分娩有利于子宫收缩，减少产后出血和感染的风险，促进母体恢复。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促进母体恢复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93" r="98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325" r="243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与孕妇进行沟通，了解其心理状态，提供必要的心理疏导和支持，帮助其减轻焦虑和恐惧。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向孕妇及其家属提供关于自然分娩的知识，包括产程、疼痛管理、产后护理等。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对孕妇进行全面的产前评估，包括身体状况、胎儿状况等，以确保母婴安全。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确保产房环境舒适、安全、清洁，为分娩提供良好的条件。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6882" b="688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产中护理措施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密切监测母婴的生命体征、胎心等，确保母婴安全。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根据产妇的需求，提供适当的疼痛缓解措施，如按摩、呼吸练习等。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在医生的指导下，协助产妇进行分娩，包括指导正确呼吸、调整姿势等。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如出现异常情况，及时采取措施，确保母婴安全。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监测母婴状况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协助分娩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指导产妇及其家属正确护理新生儿，包括喂养、换尿布、脐带护理等。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关注产妇的身体状况，提供必要的护理措施，如伤口处理、子宫恢复等。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关注产妇的情绪状态，提供必要的心理支持，帮助其适应新角色。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向产妇及其家属提供关于产后恢复、新生儿成长等方面的知识。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自然分娩常见问题及处理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https://d.book118.com/158006037067006025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2024-09-02T05:24:23.433</cp:lastPrinted>
  <dcterms:created xsi:type="dcterms:W3CDTF">2024-09-01T21:24:23Z</dcterms:created>
  <dcterms:modified xsi:type="dcterms:W3CDTF">2024-09-01T21:24:25Z</dcterms:modified>
</cp:coreProperties>
</file>