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433B1D-4C64-412D-BA45-4925E9CA7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0387F-FD82-4955-BF62-DE5504E53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ECE0D2-5A8C-4876-B372-E8A8775E0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9EF2F7-A209-404B-9492-62564DD2F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04E783-08C5-4792-BA78-2486566D0A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795F7A-1502-463F-A14A-F496C56932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CA9666-1A43-44A3-8EE1-7876726764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093B2-2874-448D-8A79-4C6470223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E7B5E8-6C46-4E2D-8BD8-1689104E5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F37B14-8712-4D97-81AD-CCCE11C19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5D0AB-031C-4993-9022-D7590DA7C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0701201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合同法的法律责任和制裁</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合同法律责任概述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合同缔约过失责任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合同无效与撤销的法律后果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合同法律制裁概述</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合同法概述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合同法的定义：合同法是调整平等主体之间商品交换关系的法律规范的总称，它调整合同的订立、效力、履行、变更和解除、终止及违约责任等合同关系。</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合同法的作用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保护合同当事人的合法权益；</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维护社会经济秩序；</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促进社会主义现代化建设。</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97" r="839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7590" b="759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558" r="1555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573" r="1757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73" r="18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761" r="1476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920" r="1892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310" r="1531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合同法的适用范围</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适用于平等主体之间订立的民事权利义务关系的协议；</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婚姻、收养、监护等有关身份关系的协议，适用其他法律的规定；</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劳动合同适用《劳动法》及《劳动合同法》等相关规定；</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其他法律对合同另有规定的，依照其规定。</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合同法律责任概述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合同法律责任的定义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合同法律责任是保障合同当事人权益的重要手段，确保合同的履行和诚信原则的实现。</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合同法律责任是指因违反合同义务而产生的法律后果，包括民事责任、行政责任和刑事责任。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542" r="9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当事人之间必须存在合法有效的合同，且合同内容不违反法律法规的强制性规定。</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存在合法有效的合同关系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违反合同义务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造成损害结果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因果关系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一方当事人未按照合同约定履行义务，包括不履行、迟延履行、不完全履行等情形。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违反合同义务的行为给对方当事人造成了实际损害，包括财产损失、人身伤害等。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违反合同义务的行为与损害结果之间存在因果关系，即损害结果是由违反合同义务的行为直接导致的。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合同法律责任的构成要件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包括继续履行、采取补救措施、赔偿损失等责任形式，旨在恢复或补偿因违约行为而造成的损失。</a:t>
            </a:r>
          </a:p>
        </p:txBody>
      </p:sp>
      <p:pic>
        <p:nvPicPr>
          <p:cNvPr id="6" name="Picture 6"/>
          <p:cNvPicPr>
            <a:picLocks noChangeAspect="1"/>
          </p:cNvPicPr>
          <p:nvPr/>
        </p:nvPicPr>
        <p:blipFill>
          <a:blip r:embed="rId2"/>
          <a:srcRect l="8500" r="8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民事责任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包括警告、罚款、没收违法所得、责令停产停业、吊销许可证等行政处罚措施，适用于违反行政管理法规的合同行为。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行政责任</a:t>
            </a:r>
          </a:p>
        </p:txBody>
      </p:sp>
      <p:pic>
        <p:nvPicPr>
          <p:cNvPr id="10" name="Picture 10"/>
          <p:cNvPicPr>
            <a:picLocks noChangeAspect="1"/>
          </p:cNvPicPr>
          <p:nvPr/>
        </p:nvPicPr>
        <p:blipFill>
          <a:blip r:embed="rId3"/>
          <a:srcRect l="1458" r="1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对于严重违反合同义务、构成犯罪的行为，依法追究刑事责任，如合同诈骗罪等。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刑事责任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合同法律责任的种类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合同违约责任</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250" r="9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违约行为必须发生在合法有效的合同关系中，若合同无效或被撤销，则不存在违约责任。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存在合法有效的合同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违约行为是指合同当事人违反合同约定的行为，包括不履行、迟延履行、不完全履行等。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存在违约行为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若存在法定或约定的免责事由，如不可抗力、情势变更等，则可以免除或减轻违约责任。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不存在法定或约定的免责事由</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违约责任的构成要件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继续履行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对于可以继续履行的合同，违约方应当继续履行合同义务，除非存在法律上或事实上不能履行、履行费用过高等情形。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采取补救措施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对于不能继续履行的合同，违约方应当采取补救措施，如修理、更换、重作等，以减少损失。</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赔偿损失</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违约方应当赔偿因违约行为给对方造成的损失，包括直接损失和可得利益损失，但不得超过违约方订立合同时预见到或者应当预见到的因违约可能造成的损失。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违约责任的承担方式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因不可抗力不能履行合同的，根据不可抗力的影响，部分或者全部免除责任，但法律另有规定的除外。当事人迟延履行后发生不可抗力的，不能免除责任。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不可抗力</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合同成立后客观情况发生了当事人在订立合同时无法预见的、非不可抗力造成的不属于商业风险的重大变化，继续履行合同对于一方当事人明显不公平或者不能实现合同目的，当事人请求人民法院变更或者解除合同的，人民法院应当根据公平原则，并结合案件的实际情况确定是否变更或者解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情势变更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违约责任的免除与限制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双方违约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当事人双方都违反合同的，应当各自承担相应的责任。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免责条款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合同中约定的免责条款如果符合法律规定的有效要件，则对双方具有约束力。但是，如果免责条款违反法律、行政法规的强制性规定或者公序良俗，则该条款无效。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94" r="240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违约责任的免除与限制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https://d.book118.com/158007012017006037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2024-09-16T19:27:30.807</cp:lastPrinted>
  <dcterms:created xsi:type="dcterms:W3CDTF">2024-09-16T11:27:30Z</dcterms:created>
  <dcterms:modified xsi:type="dcterms:W3CDTF">2024-09-16T11:27:33Z</dcterms:modified>
</cp:coreProperties>
</file>