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8F59CB-A75A-4E3D-A4B8-979BF48150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EA2110-B51A-430E-9224-6250B47A3E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21EDA3-EF9F-4D94-8E8D-688876BE12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308C97-FA49-416B-977A-A140240920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E9757FD-0F44-4822-93ED-6C8DE3983A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258961C-F0C4-41AD-AE22-5E23440220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6C9E516-737F-4C96-AB12-1A38AAA6AA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51B4C3-5536-44CE-9954-271AD17989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EED1B7-68AA-452F-91C2-E6D5D8D3AF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1D6DC8-2F84-46C1-811A-BBC961095B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6F09FA-8571-4E98-B6C4-346DC0D2D8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8007120053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危险废物资源综合利用项目的质量控制措施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81004" y="4871256"/>
            <a:ext cx="3607967" cy="4000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1004" y="5480856"/>
            <a:ext cx="3128727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危险废物资源综合利用项目概述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质量管理体系建设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质量控制技术与方法创新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案例分析与实践经验分享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041" r="3104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426" r="2942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7528" r="2752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危险废物资源综合利用是减少废物排放和资源浪费的重要手段。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危险废物对环境和人类健康造成严重威胁，需要采取有效的处理措施。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500" r="1050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708" r="15708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提高危险废物处理效率，降低对环境的负面影响。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促进资源的可持续利用，减少对自然资源的依赖。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提升企业和社会对危险废物处理的责任感和意识。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危险废物资源综合利用项目概述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危险废物定义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危险废物是指具有毒性、腐蚀性、易燃性、反应性和感染性等一种或多种危险特性，可能对生态环境和人体健康造成严重危害的废弃物。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危险废物特性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危险废物的特性包括物理特性（如固态、液态、气态等）、化学特性（如腐蚀性、毒性、反应性等）和危险特性（如易燃性、放射性、传染性等）。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危险废物定义与特性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通过危险废物资源综合利用，可以减少废物的排放，减轻对环境造成的压力。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减少废物排放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625" b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节约资源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917" r="219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促进可持续发展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8375" r="283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危险废物中往往含有可回收利用的资源，通过资源化利用可以节约资源，降低生产成本。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危险废物资源综合利用符合可持续发展的理念，有利于推动经济社会的可持续发展。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危险废物资源综合利用的重要性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国内外现状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目前，国内外对于危险废物资源综合利用已经取得了一定的进展，相关法规和标准不断完善，技术水平不断提升。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，随着环保意识的不断提高和技术的不断进步，危险废物资源综合利用将向更加高效、环保、安全的方向发展。同时，随着全球可持续发展理念的深入人心，危险废物资源综合利用将在全球范围内得到更广泛的推广和应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质量控制措施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原料验收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对进厂的原料进行严格验收，确保原料质量符合标准要求。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原料储存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合理规划原料储存区域，保持储存环境干燥、通风，防止原料受潮、变质。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原料追溯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建立原料追溯体系，对原料来源、运输、储存等环节进行全程监控，确保原料安全可靠。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原料控制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工艺流程优化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不断优化工艺流程，提高生产效率和产品质量。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设备维护与保养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定期对设备进行维护和保养，确保设备正常运行，延长设备使用寿命。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工艺参数监控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实时监测工艺参数，确保工艺过程稳定可控。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工艺过程控制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对生产出的产品进行严格检测，确保产品质量符合标准要求。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成品检测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对不合格产品进行分类处理，对可修复产品进行修复，对不可修复产品进行报废处理。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不合格品处理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建立产品追溯体系，对产品的生产、运输、销售等环节进行全程监控，确保产品安全可靠。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产品追溯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产品检测与控制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https://d.book118.com/158007120053006045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2024-09-25T20:30:44.971</cp:lastPrinted>
  <dcterms:created xsi:type="dcterms:W3CDTF">2024-09-25T12:30:44Z</dcterms:created>
  <dcterms:modified xsi:type="dcterms:W3CDTF">2024-09-25T12:30:46Z</dcterms:modified>
</cp:coreProperties>
</file>