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096D7-4EFD-430E-ACBA-E011F3BC6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63141-4066-48F6-8B56-8B15F7E27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BCE96-7A30-4BED-B387-4462DE5F8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A6228-E611-4958-90A1-5E48A8EEF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288261-DF09-4FD4-BC18-E25F2077D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5380E1-670C-4579-BF8E-FC1042530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7B3313-7347-4990-982D-A28AB1439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79D20-A292-46E6-A6DF-76A74D61B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17D66-38EA-4122-8085-8638CE6E3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DF31B-6EE4-46FA-B60B-D2D125F40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D6135-8014-4721-9F2C-8A6A130DB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0713607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社会体育进校园计划书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社会体育进校园的必要性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通过社会体育进校园计划，可以增强青少年的体质，提高他们的身心健康水平，培养他们的团队合作精神和竞争意识，促进全面发展。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随着社会的发展，青少年身心健康问题日益受到关注。缺乏体育锻炼和体育教育是影响青少年健康的重要因素之一。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通过实施社会体育进校园计划，提高青少年的体育参与度和身体素质，培养他们的体育兴趣和爱好，促进身心健康。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将社会体育进校园计划发展成为一项长期、可持续的公益事业，让更多的青少年受益于体育锻炼，为他们的未来发展奠定坚实的基础。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目标与愿景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社会体育进校园的必要性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增强学生体质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222" r="112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提高学生身体素质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通过参与体育运动，学生能够提高心肺功能、增强肌肉力量和耐力，从而改善身体素质。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体育运动有助于降低学生患肥胖、心血管疾病、糖尿病等慢性病的风险，促进身体健康。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运动能够增强免疫系统的功能，减少学生感冒、咳嗽等常见疾病的发生。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在团队体育活动中，学生需要相互配合、沟通协作，有助于增进同学之间的友谊和信任。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增进同学关系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培养集体荣誉感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75" r="10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提高领导能力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通过参与集体项目，学生能够意识到个人与集体的关系，培养为集体争取荣誉的意识。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在团队中，学生需要担任不同的角色，承担相应的责任，从而培养领导能力和组织协调能力。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运动能够释放压力，有助于缓解学生的学习压力和焦虑情绪。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708" r="21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667" r="7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通过在体育活动中取得成就，学生能够增强自信心，提高自我价值感。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体育运动有助于培养学生积极向上的心态，面对挑战和困难时更加乐观和坚强。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促进学生心理健康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培养学生掌握基本体育技能，提高身体素质，培养运动兴趣和习惯。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包括基础体能训练、球类运动、田径、游泳等多样化体育项目，满足不同年龄段学生的需求。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每周安排2-3次体育课，每次1-2小时，确保学生有足够的时间参与体育活动。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提高体育教师的专业素养和教学能力，确保教学质量。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包括教学方法、教学技巧、运动技能等方面的培训，以及针对不同体育项目的专业培训。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组织体育教师参加线上或线下培训课程，邀请专业人士进行授课和指导。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确保体育场地和设施符合国家标准和安全要求，为学生提供良好的运动环境。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根据学校规模和学生人数，规划建设足够的体育场地和设施，包括篮球场、足球场、田径跑道、游泳池等。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建立设施维护管理制度，定期对体育场地和设施进行检查和维护，确保其正常使用。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https://d.book118.com/158007136070006040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2024-09-19T00:07:29.088</cp:lastPrinted>
  <dcterms:created xsi:type="dcterms:W3CDTF">2024-09-18T16:07:29Z</dcterms:created>
  <dcterms:modified xsi:type="dcterms:W3CDTF">2024-09-18T16:07:31Z</dcterms:modified>
</cp:coreProperties>
</file>