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46E87-FE14-4D39-9720-551DD8C2C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BCAB6-DC99-4D64-A969-8B63B9F54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29AAD-AD11-4069-A9D7-69F37FF9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D515B-F464-488E-B095-C2B0EB448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6BA50-9BBE-4DE6-A67F-57F92592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89CCB-3134-4A82-BEC1-5AD4C306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9DD836-AF77-4875-B511-AF1603C3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830A4-EFD1-4F6E-B509-7868E374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000DD-01E9-4CBE-AE0F-E67B9045E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691D7-F415-4196-B7AB-CC97249F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ED98-2B15-41A0-9D80-D5BB0C420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0003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医院医务人员职业暴露事件的警示及对策课件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医院医务人员职业暴露事件现状分析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国内外相关法规与标准解读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预防措施与应对策略探讨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应急处置与事后处理方案制定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合作交流与资源共享平台搭建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提高医务人员对职业暴露事件的警觉性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医务人员在日常工作中可能面临各种职业暴露风险，如感染性病原体、化学药品、放射性物质等。通过本次课件的学习，旨在提高医务人员对职业暴露事件的警觉性，增强防护意识。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分析职业暴露事件的原因和危害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职业暴露事件不仅对医务人员的身体健康造成威胁，还可能影响医疗工作的正常进行。通过分析职业暴露事件的原因和危害，有助于医务人员更好地了解风险所在，从而采取有效的防护措施。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探讨职业暴露事件的对策和措施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针对不同类型的职业暴露事件，探讨有效的对策和措施，包括预防措施、应急处理、事后处置等方面，以保障医务人员的职业安全。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职业暴露是指医务人员在从事诊疗、护理等医疗活动过程中，接触各种有害因素，从而可能导致损害健康或危及生命安全的一类事件。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根据暴露源的不同，职业暴露可分为感染性职业暴露、化学性职业暴露、放射性职业暴露等。其中，感染性职业暴露最为常见，包括接触患者血液、体液等导致的血源性传播疾病感染风险。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医院医务人员职业暴露事件现状分析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医务人员职业暴露事件在医疗机构中频繁发生，对医务人员的身心健康造成严重影响。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高频率发生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职业暴露事件可能导致医务人员感染疾病、受到心理创伤、甚至危及生命。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危害程度严重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事件发生频率及危害程度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https://d.book118.com/158010003054006043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2024-09-22T22:19:34.082</cp:lastPrinted>
  <dcterms:created xsi:type="dcterms:W3CDTF">2024-09-22T14:19:34Z</dcterms:created>
  <dcterms:modified xsi:type="dcterms:W3CDTF">2024-09-22T14:19:35Z</dcterms:modified>
</cp:coreProperties>
</file>