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D44185-7AD3-4D66-B8AB-AEEFF0AF0B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36C393-8F7E-4653-90A8-7534AFBE2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750660-FEF6-43C0-91BA-0D1B3530D1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BA4966-63F9-48C1-9284-7B960506B1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77DEDE-F089-4FA0-81A0-C641815891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F415D0-2AD2-4D42-8179-4C0F790ADD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ED7A70-507B-4C71-9431-AF417453CB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07BED7-44F6-4704-AE7C-DCF20432EF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3F4319-53A1-4DD2-871B-AD0513DBFB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D1ADAC-BF1F-49A4-BE3C-0847FCD358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5A212A-55F4-423D-A813-94415572B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10021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医院医疗废弃物处理职业暴露的预防与处理案例分析课件</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汇报人：小无名</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17</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医疗废弃物处理职业暴露概述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职业暴露风险因素分析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职业暴露预防措施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职业暴露应急处理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医疗废弃物处理职业暴露概述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医疗废弃物处理职业暴露是指医疗废弃物处理人员在工作中接触或可能接触到具有传染性或有害性的医疗废弃物，从而面临健康风险的情况。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根据暴露源的不同，可分为生物性、化学性、物理性和心理性职业暴露。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危害程度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医疗废弃物可能含有病原体、化学有害物质等，处理不当可能导致感染、中毒等严重后果，甚至危及生命。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传播途径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医疗废弃物的传播途径主要包括接触传播、空气传播和飞沫传播等。处理人员在工作过程中如未采取有效防护措施，极易受到感染。</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813" r="17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危害程度及传播途径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国家法规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《医疗废物管理条例》、《医疗卫生机构医疗废物管理办法》等法规对医疗废弃物的收集、运送、贮存、处置等环节做出了明确规定。</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行业标准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各地卫生行政部门和环保部门制定的医疗废弃物处理技术规范、操作指南等，为处理人员提供了具体的操作依据。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防护措施</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包括个人防护用品的选用、使用和处理，以及工作场所的清洁与消毒等，旨在降低处理人员职业暴露的风险。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职业暴露风险因素分析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https://d.book118.com/158010021054006043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2024-09-22T22:19:39.409</cp:lastPrinted>
  <dcterms:created xsi:type="dcterms:W3CDTF">2024-09-22T14:19:39Z</dcterms:created>
  <dcterms:modified xsi:type="dcterms:W3CDTF">2024-09-22T14:19:41Z</dcterms:modified>
</cp:coreProperties>
</file>