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E4D07-7FA1-4771-B375-812FE7A5D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0F6C4-D9B8-46F7-8B9E-59801466E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D2743-474D-4E26-AEEB-CE8F7F4FE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C090D-EAF1-4A81-B4D9-F781EE23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CE3FC-A4A6-42C3-9C2E-FC621F4DB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CEA3F-0095-47FC-AEFA-79AF05A69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593AE7-F76D-43C0-B63B-802A307EF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1891C-B97F-4D43-BEC2-97E0F0C20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D1CFD-CF9F-4025-9573-6BE68627F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4F786-6873-433C-96B2-BCCF58E8B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C1A65-5E92-4595-9CF3-48DFF86F1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10051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HSE管理体系HSEMANAGEMENTSYSTEM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HSE管理体系的核心要素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HSE管理体系的实施与运行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HSE管理体系的优势与挑战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HSE管理体系的实践案例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HSE管理体系的未来展望与建议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HSE管理体系（Health, Safety and Environment Management System）是一种综合性的管理体系，旨在通过系统化的方法，识别、评估和控制企业或组织在运营过程中对健康、安全和环境方面的风险。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和现代化的加速发展，人类活动对环境、健康和安全的影响日益突出。为了应对这些挑战，国际社会和企业界逐渐认识到，需要采取综合性的管理措施，将健康、安全和环境因素纳入企业或组织的整体战略和日常运营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管理体系的构成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方针与目标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制定明确的健康、安全和环境方针与目标，作为企业或组织在HSE方面的指导原则。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建立专门的HSE管理机构，明确各级管理人员和员工的职责与权限。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规划与计划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制定HSE管理计划和程序，包括风险识别、评估、控制和持续改进等方面。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实施与执行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按照计划和程序实施HSE管理措施，确保各项工作的有效执行。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检查与纠正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对HSE管理绩效进行定期检查和评估，发现问题及时采取纠正措施。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管理评审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定期对HSE管理体系进行评审，确保其持续有效并适应企业或组织的发展需求。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，HSE管理体系已经成为企业或组织可持续发展的重要组成部分。许多国际组织和标准制定机构，如国际劳工组织（ILO）、国际标准化组织（ISO）等，已经制定了相关的HSE管理标准和指南，为企业或组织提供了指导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，随着经济的持续发展和社会的进步，HSE管理体系也逐渐受到重视。政府和企业界纷纷采取措施加强HSE管理，推动绿色发展和可持续发展。同时，国内的一些企业和组织也开始积极引入国际先进的HSE管理理念和标准，提升自身的HSE管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领导层应积极参与HSE管理体系的建立和实施，提供必要的资源和支持，确保体系的有效运行。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领导层的积极参与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领导层应制定明确的HSE方针和目标，传达给员工和相关方，确保所有人对HSE的重视和承诺。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明确HSE方针和目标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领导层应积极营造企业的HSE文化，通过宣传、培训、奖励等方式，提高员工的HSE意识和技能。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营造HSE文化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领导作用与承诺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识别评估风险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企业应建立风险识别和评估机制，对生产经营过程中的危险源进行辨识和评估，确定风险等级和应对措施。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制定风险控制措施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针对识别出的风险，企业应制定相应的风险控制措施，如技术控制、管理控制、应急控制等，降低风险发生的可能性和影响。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企业应定期回顾和更新风险管理措施，确保其有效性和适应性，实现风险管理的持续改进。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法规与其他要求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企业应严格遵守国家和地方的HSE法律法规要求，确保生产经营活动的合法性。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关注相关方要求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企业应关注客户、供应商、社区等相关方的HSE要求，积极与相关方沟通合作，提升企业的HSE表现。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获取并保持法规和其他要求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企业应建立获取并保持法规和其他要求的渠道和机制，确保及时了解和掌握最新的HSE法规和要求。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明确作用和责任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强化问责和权限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资源、作用、责任、问责与权限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企业应合理配置HSE所需的资源，包括人力、物力、财力等，确保HSE管理体系的有效运行。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企业应明确各级管理人员和员工在HSE管理体系中的作用和责任，建立责任追究机制，确保HSE工作的有效落实。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企业应加强对HSE工作的问责力度，赋予HSE管理人员相应的权限和决策参与权，确保HSE管理体系的权威性和有效性。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HSE管理体系的实施与运行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确定HSE目标和指标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根据公司的HSE政策和战略，制定可衡量和可实现的HSE目标和指标。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识别潜在的HSE风险，并对其进行评估，以便制定相应的管理计划和措施。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制定管理计划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根据风险评估结果，制定详细的HSE管理计划，包括资源分配、时间表、责任人等。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为HSE管理体系的实施提供必要的资源，如人力、财力、物力等。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提供资源和支持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对员工进行HSE培训和教育，提高他们的HSE意识和技能。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鼓励员工积极参与HSE管理，提出改进建议和意见。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按照HSE管理计划的要求，实施各项管理措施和活动。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实施管理计划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监测和报告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750" r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对HSE管理体系的运行情况进行监测和报告，确保各项措施得到有效执行。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建立应急响应机制，对突发事件进行及时响应和处理。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https://d.book118.com/158010051114006032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2024-09-10T09:14:01.046</cp:lastPrinted>
  <dcterms:created xsi:type="dcterms:W3CDTF">2024-09-10T01:14:01Z</dcterms:created>
  <dcterms:modified xsi:type="dcterms:W3CDTF">2024-09-10T01:14:03Z</dcterms:modified>
</cp:coreProperties>
</file>