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3CA5A7-9A11-4C0E-8339-666D533F2D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1B82C-84A4-4A56-A031-C3500BE60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BE500C-275B-4C71-84CB-3B72437B21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A6C4C5-B9CB-4720-A644-B4298C479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D69D89-0B5A-4B19-8922-854CD3148D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947A4D-18E7-431F-8143-14B8F7D47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863F34F-9D31-4CD1-A213-815AECE4E0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E1F29E-05A2-4DDF-98DA-E67049ACD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4B7156-144F-4800-88C1-942A70562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04A7C-E59A-43A1-A8F2-F1BE3E02E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FB003-D210-4AF5-AF6B-A66AA031A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101071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游戏产业政策与法规研究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游戏产业政策的性质、作用与特点
 游戏产业法规的体系、类型与内容
 游戏产业政策法规的制定原则
 游戏产业政策法规的制定程序
 游戏产业政策法规的实施与监督管理
 游戏产业政策法规的评估与修正
 游戏产业政策法规的国际比较与借鉴
 游戏产业政策法规的未来发展趋势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游戏产业政策的性质、作用与特点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游戏产业政策与法规研究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游戏产业政策的性质、作用与特点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游戏产业政策的性质：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行业指导性：游戏产业政策通常以指导性文件形式发布，用于规范和引导行业发展方向，明确行业发展的目标、任务、重点和原则等。</a:t>
            </a:r>
          </a:p>
          <a:p>
            <a:r>
              <a:t>2. 宏观调控性：游戏产业政策往往具有宏观调控作用，通过对游戏产业的监管和引导，保持行业稳定和有序发展，防止出现市场失灵或过度竞争。</a:t>
            </a:r>
          </a:p>
          <a:p>
            <a:r>
              <a:t>3. 促进性：游戏产业政策旨在促进游戏产业的健康发展，支持和鼓励游戏企业创新和研发，推动产业技术进步和产业规模扩大，增强产业竞争力。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游戏产业政策的作用：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引导行业发展：明确发展方向，规范行业行为，促进产业结构调整，提高产业集中度，引导产业向健康、有序方向发展。</a:t>
            </a:r>
          </a:p>
          <a:p>
            <a:r>
              <a:t>2. 调控市场行为：防止市场失灵和垄断行为，抑制不公平竞争，维护市场秩序，保障消费者权益。</a:t>
            </a:r>
          </a:p>
          <a:p>
            <a:r>
              <a:t>3. 促进产业发展：支持企业创新研发，推动产业技术进步，完善产业配套体系，培育核心竞争力，增强产业国际竞争力。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#. 游戏产业政策的性质、作用与特点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游戏产业政策的特点：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针对性：游戏产业政策针对性强，根据不同发展阶段和不同产业特点制定，注重解决现实问题，具有针对性和时效性。</a:t>
            </a:r>
          </a:p>
          <a:p>
            <a:r>
              <a:t>2. 协同性：游戏产业政策与其他相关政策相协调，统筹考虑游戏产业发展与文化、教育、科技、经济等方面的关系，形成合力。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游戏产业法规的体系、类型与内容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游戏产业政策与法规研究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游戏产业法规的体系、类型与内容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游戏产业监管政策，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制定并完善游戏产业监管相关法律法规，建立健全游戏产业监管体系。</a:t>
            </a:r>
          </a:p>
          <a:p>
            <a:r>
              <a:t>2. 加强对游戏内容的监管，杜绝不良游戏内容对未成年人的危害。</a:t>
            </a:r>
          </a:p>
          <a:p>
            <a:r>
              <a:t>3. 完善游戏分级制度，对不同年龄段的玩家进行游戏内容的区分。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游戏行业发展政策，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鼓励游戏企业自主创新，加强对核心技术的研发。</a:t>
            </a:r>
          </a:p>
          <a:p>
            <a:r>
              <a:t>2. 引导游戏企业向精品化、国际化发展，提升游戏产业的整体竞争力。</a:t>
            </a:r>
          </a:p>
          <a:p>
            <a:r>
              <a:t>3. 推动游戏产业与文化旅游、教育等领域的融合发展，促进游戏产业的健康发展。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游戏产业法规的体系、类型与内容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网络游戏未成年人保护政策，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制定并完善网络游戏未成年人保护的相关法律法规，保障未成年人的合法权益。</a:t>
            </a:r>
          </a:p>
          <a:p>
            <a:r>
              <a:t>2. 加强对网络游戏企业落实未成年人保护责任的监督检查，严厉打击违规行为。</a:t>
            </a:r>
          </a:p>
          <a:p>
            <a:r>
              <a:t>3. 开展未成年人网络游戏成瘾预防教育，提高未成年人及其家长的防范意识。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游戏产业税收政策，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实行符合游戏产业发展特点的税收优惠政策，鼓励游戏企业加大研发投入。</a:t>
            </a:r>
          </a:p>
          <a:p>
            <a:r>
              <a:t>2. 加强对游戏产业税收征管，防止税收流失。</a:t>
            </a:r>
          </a:p>
          <a:p>
            <a:r>
              <a:t>3. 研究制定游戏产业税收返还政策，支持游戏企业做大做强。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游戏产业法规的体系、类型与内容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游戏产业知识产权保护政策，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制定并完善游戏产业知识产权保护的相关法律法规，保护游戏企业的合法权益。</a:t>
            </a:r>
          </a:p>
          <a:p>
            <a:r>
              <a:t>2. 加强对游戏知识产权的保护力度，打击侵犯游戏知识产权的行为。</a:t>
            </a:r>
          </a:p>
          <a:p>
            <a:r>
              <a:t>3. 开展游戏知识产权的宣传教育，提高游戏企业的知识产权保护意识。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游戏产业人才培养政策，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加强对游戏产业人才的培养，完善游戏产业人才培养体系。</a:t>
            </a:r>
          </a:p>
          <a:p>
            <a:r>
              <a:t>2. 鼓励高校开设游戏相关专业，培养游戏产业所需的人才。</a:t>
            </a:r>
          </a:p>
          <a:p>
            <a:r>
              <a:t>3. 鼓励游戏企业开展职业培训，提高游戏产业从业人员的职业技能。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游戏产业政策法规的制定原则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游戏产业政策与法规研究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发展导向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鼓励创新：鼓励游戏产业创新发展，支持游戏企业自主研发原创游戏，推动游戏产业技术进步，营造有利于游戏产业创新的政策环境。</a:t>
            </a:r>
          </a:p>
          <a:p>
            <a:r>
              <a:t>2. 推动融合：促进游戏产业与其他产业融合发展，支持游戏企业与其他行业企业进行合作，探索新的游戏应用场景，推动游戏产业与其他产业共同发展。</a:t>
            </a:r>
          </a:p>
          <a:p>
            <a:r>
              <a:t>3. 促进国际交流：支持游戏企业参与国际游戏交流与合作，鼓励游戏企业开拓海外市场，树立中国游戏产业的良好形象，推动中国游戏产业国际化发展。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市场规范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规范市场秩序：建立健全游戏产业市场监管体系，加强对游戏企业经营行为的监管，打击不正当竞争行为，维护游戏产业市场秩序。</a:t>
            </a:r>
          </a:p>
          <a:p>
            <a:r>
              <a:t>2. 保护知识产权：加强对游戏知识产权的保护，打击盗版游戏和侵权行为，维护游戏企业的合法权益，营造有利于游戏知识产权保护的政策环境。</a:t>
            </a:r>
          </a:p>
          <a:p>
            <a:r>
              <a:t>3. 促进公平竞争：鼓励游戏企业公平竞争，反对垄断行为，维护游戏产业市场竞争秩序，保障游戏消费者权益。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游戏产业政策法规的制定原则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内容管理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加强内容审查：加强对游戏内容的审查，防止不良游戏内容的传播，保护未成年人的身心健康，营造健康良好的游戏环境。</a:t>
            </a:r>
          </a:p>
          <a:p>
            <a:r>
              <a:t>2. 引导健康发展：引导游戏企业生产健康向上的游戏，弘扬xxx核心价值观，传播中华优秀文化，倡导文明健康的游戏风气。</a:t>
            </a:r>
          </a:p>
          <a:p>
            <a:r>
              <a:t>3. 打击非法游戏：打击宣扬暴力、色情、赌博等非法游戏，坚决取缔非法游戏，净化游戏市场环境。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未成年人保护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加强家长监管：引导家长承担起对未成年子女沉迷游戏行为的监管责任，及时发现和纠正未成年子女沉迷游戏的行为，帮助未成年子女养成健康的游戏习惯。</a:t>
            </a:r>
          </a:p>
          <a:p>
            <a:r>
              <a:t>2. 建立防沉迷系统：支持游戏企业建立防沉迷系统，对未成年人的游戏时间、游戏消费等行为进行限制，保护未成年人免受游戏沉迷的危害。</a:t>
            </a:r>
          </a:p>
          <a:p>
            <a:r>
              <a:t>3. 加强社会监督：鼓励社会各界参与未成年人游戏沉迷的监督，共同营造有利于未成年人健康成长的社会环境。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游戏产业政策法规的制定原则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加强网络安全管理：加强对游戏网络安全的管理，防止游戏网络攻击和病毒传播，保障游戏玩家的网络安全。</a:t>
            </a:r>
          </a:p>
          <a:p>
            <a:r>
              <a:t>2. 保护个人信息：保护游戏玩家的个人信息安全，防止游戏企业泄露或滥用游戏玩家的个人信息，保障游戏玩家的隐私权。</a:t>
            </a:r>
          </a:p>
          <a:p>
            <a:r>
              <a:t>3. 打击网络诈骗：打击利用游戏进行网络诈骗的行为，保护游戏玩家的财产安全，营造安全的网络游戏环境。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国际合作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推动国际合作：推动中国游戏企业与其他国家和地区的游戏企业开展合作，促进游戏产业的国际交流与合作，共同推动世界游戏产业发展。</a:t>
            </a:r>
          </a:p>
          <a:p>
            <a:r>
              <a:t>2. 维护国家利益：维护中国国家利益，反对歧视中国游戏企业的行为，保护中国游戏企业的合法权益，促进中国游戏产业健康发展。</a:t>
            </a:r>
          </a:p>
          <a:p>
            <a:r>
              <a:t>3. 提升国际影响力：提升中国游戏产业的国际影响力，树立中国游戏产业的良好形象，推动中国游戏文化走出去，为世界游戏产业的发展做出贡献。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产业安全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游戏产业政策法规的制定程序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游戏产业政策与法规研究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游戏产业政策法规的制定程序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政策制定的基本原则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科学性原则： 政策制定必须以科学研究和科学数据为基础，充分考虑游戏产业发展的规律和特点，确保政策的科学性和可行性。</a:t>
            </a:r>
          </a:p>
          <a:p>
            <a:r>
              <a:t>2. 合法性原则： 政策制定必须符合宪法法律法规，不得违背国家的基本政策和法律规定，确保政策的合法性和权威性。</a:t>
            </a:r>
          </a:p>
          <a:p>
            <a:r>
              <a:t>3. 民主性原则： 政策制定必须充分考虑公众的利益和诉求，广泛听取游戏企业、行业协会、专家学者和社会各界的意见，确保政策的民主性和包容性。</a:t>
            </a:r>
          </a:p>
          <a:p>
            <a:r>
              <a:t>4. 适时性原则： 政策制定必须适应游戏产业发展的需要，及时解决游戏产业发展中出现的新问题、新矛盾，确保政策的及时性和针对性。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游戏产业政策法规的制定程序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政策制定的程序和步骤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政策研究阶段： 政策制定前，需要进行深入的政策研究，包括对游戏产业发展现状和趋势的分析、对游戏产业面临的挑战和问题的识别，以及对国内外游戏产业政策的比较研究等。</a:t>
            </a:r>
          </a:p>
          <a:p>
            <a:r>
              <a:t>2. 政策起草阶段： 在政策研究的基础上，起草政策草案。政策草案的起草要遵循政策制定的基本原则，并充分考虑各方意见。</a:t>
            </a:r>
          </a:p>
          <a:p>
            <a:r>
              <a:t>3. 政策审查阶段： 政策草案起草结束后，需要进行政策审查。政策审查可以由政策制定部门自行组织，也可以由相关部门或机构共同参与。政策审查的目的是确保政策草案符合政策制定的基本原则，并具有可行性和可操作性。</a:t>
            </a:r>
          </a:p>
          <a:p>
            <a:r>
              <a:t>4. 政策发布阶段： 政策审查通过后，需要正式发布政策文件。政策文件的发布可以通过公告、通知、指令等形式进行。政策文件的发布标志着政策正式生效。</a:t>
            </a:r>
          </a:p>
          <a:p>
            <a:r>
              <a:t>5. 政策实施阶段： 政策发布后，需要组织和监督政策的实施工作。政策的实施工作包括政策的宣传、政策的解释、政策的监督和检查等。政策的实施工作是确保政策得到有效贯彻和执行的关键环节。</a:t>
            </a:r>
          </a:p>
          <a:p>
            <a:r>
              <a:t>6. 政策评估阶段： 在政策实施一段时间后，需要对政策的执行情况和效果进行评估。政策评估的目的在于总结政策实施过程中的经验和教训，发现和解决政策实施中存在的问题，提出政策改进建议。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https://d.book118.com/158010107112006044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游戏产业政策的性质、作用与特点</vt:lpstr>
      <vt:lpstr>#. 游戏产业政策的性质、作用与特点</vt:lpstr>
      <vt:lpstr>#. 游戏产业政策的性质、作用与特点</vt:lpstr>
      <vt:lpstr> 游戏产业法规的体系、类型与内容</vt:lpstr>
      <vt:lpstr> 游戏产业法规的体系、类型与内容</vt:lpstr>
      <vt:lpstr> 游戏产业法规的体系、类型与内容</vt:lpstr>
      <vt:lpstr> 游戏产业法规的体系、类型与内容</vt:lpstr>
      <vt:lpstr> 游戏产业政策法规的制定原则</vt:lpstr>
      <vt:lpstr> 游戏产业政策法规的制定原则</vt:lpstr>
      <vt:lpstr> 游戏产业政策法规的制定原则</vt:lpstr>
      <vt:lpstr> 游戏产业政策法规的制定原则</vt:lpstr>
      <vt:lpstr> 游戏产业政策法规的制定程序</vt:lpstr>
      <vt:lpstr> 游戏产业政策法规的制定程序</vt:lpstr>
      <vt:lpstr> 游戏产业政策法规的制定程序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2024-09-24T23:25:35.051</cp:lastPrinted>
  <dcterms:created xsi:type="dcterms:W3CDTF">2024-09-24T15:25:35Z</dcterms:created>
  <dcterms:modified xsi:type="dcterms:W3CDTF">2024-09-24T15:25:37Z</dcterms:modified>
</cp:coreProperties>
</file>