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3BF62-7534-4EEC-AF55-6F5D56DE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3DD61-4D47-47D0-9833-27C7E4D6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3F75B-F41F-4EEB-9A9B-7D0A6702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26F42-F399-4638-9E96-E66D79BF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8D981-F03F-4422-B3F6-204F1BAC2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357C2-A63D-45F5-B54B-F193168E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6345F-6029-4A81-A776-783AF7BA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60A4A-D53D-4BB2-888D-AE2B3D84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BDFAF-230C-4201-B1C2-31127271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33584-8278-4F0E-ACEF-C4B3AAE5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A9CF-ACF9-4F19-AB18-A4F2DAD7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0131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Python文件和数据格式化调试技巧分享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Python文件操作基础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Python调试技巧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文件操作与数据格式化应用案例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Python文件操作基础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使用`open()`函数打开文件，指定文件名和打开模式。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使用`with`语句可以自动管理文件的打开和关闭，确保文件在使用完毕后正确关闭。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上下文管理器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文件读写模式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写入模式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二进制模式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'w'，用于写入文件内容，会覆盖原有内容。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'b'，用于以二进制方式读写文件。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读取模式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追加模式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文本模式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'r'，用于读取文件内容。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'a'，用于在文件末尾追加内容。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't'，用于以文本方式读写文件（默认模式）。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指向当前读写位置的标记。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文件指针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用于移动文件指针到指定位置。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seek()方法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返回当前文件指针的位置。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tell()方法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可以指定相对于文件开头、当前位置或文件末尾的位置进行读写。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读写位置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文件指针与定位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常见的文件操作异常包括`FileNotFoundError`、`IOError`等。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在读写文件时，可以使用`try...except`语句块捕获并处理可能出现的错误，如文件权限不足、磁盘空间不足等。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文件读写错误处理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使用`try...except`语句块捕获并处理异常。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在打开文件前，可以使用`os.path.exists()`函数检查文件是否存在。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文件不存在处理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文件异常处理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JSON格式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JSON（JavaScript Object Notation）是一种轻量级的数据交换格式，易于阅读和编写。Python中提供了`json`模块来处理JSON数据。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XML格式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XML（Extensible Markup Language）是一种标记语言，用于描述和传输数据。Python中可以使用`xml.etree.ElementTree`模块来解析和生成XML数据。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CSV格式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CSV（Comma Separated Values）是一种用逗号分隔的文本文件格式，常用于数据交换。Python中提供了`csv`模块来处理CSV数据。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常用数据格式介绍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json.dumps()和json.loads()：用于将Python对象转换为JSON字符串，以及将JSON字符串转换为Python对象。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xml.etree.ElementTree：提供了一组API来解析和生成XML数据，支持XML文档的遍历、查询和修改等操作。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csv.reader()和csv.writer()：用于读取和写入CSV文件，支持自定义分隔符、引号字符等。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数据转换与格式化方法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f-string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 3.6以上版本引入的格式化字符串方法，使用`f`或`F`前缀标识字符串，可以在字符串中嵌入表达式，例如`f"Hello, {name}!"`。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str.format()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使用`{}`占位符来标识需要替换的字段，通过`str.format()`方法来替换字段并返回格式化后的字符串。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%格式化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使用`%`操作符来格式化字符串，例如`"Hello, %s!" % name`。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格式化字符串使用技巧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使用lambda表达式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可以使用lambda表达式来定义简单的格式化函数，例如`lambda x: f"Hello, {x}!"`。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使用装饰器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可以使用装饰器来增强现有函数的功能，例如添加一个格式化输出的功能。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根据需要编写自定义的格式化函数，接收原始数据作为输入，返回格式化后的字符串或其他数据类型。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自定义格式化函数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Python调试技巧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https://d.book118.com/158010131012006030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2024-09-06T06:31:51.749</cp:lastPrinted>
  <dcterms:created xsi:type="dcterms:W3CDTF">2024-09-05T22:31:51Z</dcterms:created>
  <dcterms:modified xsi:type="dcterms:W3CDTF">2024-09-05T22:31:53Z</dcterms:modified>
</cp:coreProperties>
</file>