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B3FC8C-79BA-4623-8CF0-A99B3BFD5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7B3863-39EA-40FC-9149-BC6DA61B5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436C60-0A3A-4B94-8C6E-C77371418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45156F-0EA0-48B3-BFEA-AAB64F91B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5A7703-5B05-4AC7-9AA8-8E18A77A0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1B4DAD-8D42-4306-A025-53B855849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ED1F20-CC6D-407B-9C3C-79EBAC413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DDC080-E706-47D0-A9D2-4E9F52612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64B0A4-E353-4B15-9945-58E07D66C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C2C358-806D-4B39-8B20-54C64FF4F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12BDE9-D052-4CAA-964E-B96669D7F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1107504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金属行业操作规范与验收标准培训课件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金属行业操作规范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金属行业验收标准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操作规范与验收标准的关系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金属行业案例分析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促进金属行业可持续发展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通过推广先进的操作规范和验收标准，促进金属行业的绿色、低碳、可持续发展。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提高金属行业从业人员技能水平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通过培训，使从业人员掌握金属加工、处理、检验等方面的基本技能和知识，提高行业整体技能水平。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确保产品质量和安全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通过培训，强化从业人员对金属产品质量和安全的认识，确保产品符合相关标准和客户要求。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金属加工基础知识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介绍金属材料的性质、分类、加工工艺等基础知识。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操作规范和安全要求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详细讲解金属加工过程中的操作规范和安全要求，包括设备使用、安全防护、危险品管理等。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产品质量检验和验收标准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介绍金属产品的质量检验方法、验收标准和相关法规，帮助从业人员掌握产品质量控制的关键环节。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案例分析与实践操作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通过案例分析，让从业人员了解实际操作中可能遇到的问题和解决方法，并进行实践操作练习，加深对培训内容的理解和掌握。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金属行业操作规范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熟悉图纸和工艺要求，检查设备、刀具和夹具等是否完好，确保加工精度和生产效率。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加工前准备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3625" r="23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加工过程控制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2125" r="22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加工后处理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严格遵守操作规程，监控加工过程中的各项参数，确保产品质量和生产安全。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对加工完成的金属件进行清洗、防锈等处理，确保产品外观和质量符合要求。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金属加工操作规范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检查焊接设备、焊材和辅助工具等是否完好，确保焊接质量和生产效率。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528" r="1652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焊接前准备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严格遵守焊接工艺规程，监控焊接过程中的各项参数，确保焊缝质量和生产安全。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焊接过程控制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对焊接完成的金属件进行外观检查、无损检测等处理，确保焊缝质量和产品安全。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焊接后处理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金属焊接操作规范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熟悉图纸和工艺要求，检查表面处理设备、材料和辅助工具等是否完好，确保处理效果和生产效率。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表面处理前准备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严格遵守表面处理操作规程，监控处理过程中的各项参数，确保处理质量和生产安全。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表面处理过程控制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对表面处理完成的金属件进行清洗、干燥、防锈等处理，确保产品外观和质量符合要求。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表面处理后处理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金属表面处理操作规范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金属行业验收标准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加工精度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表面质量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力学性能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检测方法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金属加工验收标准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金属加工件的尺寸精度、形状精度和位置精度应符合设计要求，公差范围应在允许范围内。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金属加工件的力学性能应符合设计要求，如抗拉强度、屈服强度、延伸率等指标。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加工表面应平整、光洁，无裂纹、毛刺、锈蚀等缺陷，表面粗糙度应符合设计要求。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应采用合适的检测方法和设备对金属加工件进行检测，如三坐标测量机、硬度计等。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焊缝应平整、美观，无裂纹、夹渣、气孔等缺陷，焊缝余高和宽度应符合设计要求。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焊缝外观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焊接质量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无损检测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力学性能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焊接接头应符合设计要求，无未焊透、未熔合等缺陷，焊接质量应符合相关标准。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应采用无损检测方法对焊缝进行检测，如X射线、超声波等，确保焊缝内部质量。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焊接接头的力学性能应符合设计要求，如抗拉强度、弯曲性能等指标。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金属焊接验收标准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金属表面应经过适当的预处理，如除油、除锈、磷化等，以确保表面处理质量。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表面预处理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涂层应均匀、连续，无流挂、起泡、龟裂等缺陷，涂层厚度应符合设计要求。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涂层质量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涂层与金属基体之间应具有良好的附着力，划格法或拉开法等附着力测试方法的结果应符合要求。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附着力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经过表面处理的金属件应具有良好的耐腐蚀性，可通过盐雾试验等方法进行检测。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耐腐蚀性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金属表面处理验收标准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https://d.book118.com/158011075044006031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2024-09-08T04:43:31.797</cp:lastPrinted>
  <dcterms:created xsi:type="dcterms:W3CDTF">2024-09-07T20:43:31Z</dcterms:created>
  <dcterms:modified xsi:type="dcterms:W3CDTF">2024-09-07T20:43:33Z</dcterms:modified>
</cp:coreProperties>
</file>