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AD05AE-CFD9-4D9D-B453-4952C91666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354EDD-6108-4C0B-841F-1FE7CEB488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696446-001F-4599-B1EE-9A93B6AFBF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1597BF-89D7-4E90-B6FD-8DA7848A62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2895C2-341E-41E7-B940-DD59068983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23DE21-724A-42DB-9C4D-18985AAEFB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108261-CD82-4DFF-AA9B-F1F77E3481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40BD5D-6498-4287-A2D7-3AA46ACCEF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DB522D-775A-4AA3-A0CA-40112F88C2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DAFF78-1639-4DF5-AC61-CC18D93B10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75EAB9-4359-4C3F-B433-5A408D9B59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01205203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中国一体化电源行业市场现状分析及竞争格局与投资发展研究报告(2024-2029版)大纲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中国一体化电源行业概述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中国一体化电源市场现状分析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中国一体化电源行业竞争格局分析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中国一体化电源行业发展趋势与投资机会</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当前，随着中国经济的快速发展和产业结构的不断优化，一体化电源行业作为高新技术产业的重要组成部分，其市场需求不断增长，行业发展前景广阔。因此，对中国一体化电源行业市场现状进行分析，探讨行业竞争格局与投资发展，具有重要的理论意义和实践价值。</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本研究报告旨在全面梳理中国一体化电源行业的市场现状，深入分析行业竞争格局，并在此基础上对未来投资发展进行预测和展望，以期为相关企业和投资者提供决策参考。</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本报告的研究范围涵盖了中国一体化电源行业的整体市场状况、主要产品类型、重点企业、产业链结构、市场需求、竞争格局、政策环境等方面。</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在研究方法上，本报告采用了定量与定性相结合的研究方法。定量研究主要通过收集和整理行业统计数据、企业财务数据等公开资料，运用数据分析工具对市场进行深度挖掘和分析；定性研究则通过访谈、实地考察等方式，深入了解行业发展和企业运营的实际情况，为报告提供更加全面和准确的信息支撑。</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研究范围与方法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中国一体化电源行业概述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一体化电源的定义和分类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一体化电源是一种将电源系统中的多个组件集成在一个封装中的电源供应器。根据不同的应用需求，一体化电源可以分为多种类型，如AC-DC、DC-DC、LED驱动电源等。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一体化电源定义及分类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一体化电源产业链结构</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一体化电源的产业链结构</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一体化电源的产业链包括原材料供应商、零部件制造、电源模块封装、终端产品制造等环节。其中，原材料供应商提供电子元器件、磁性材料等；零部件制造环节包括电子变压器、电感器等；电源模块封装环节将零部件组装成完整的电源模块；终端产品制造环节则将电源模块集成到具体的产品中，如通信设备、电力设备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一体化电源行业的发展历程</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体化电源行业的发展经历了多个阶段。最初，电源系统中的各个组件是独立分开的，随着技术的进步和应用需求的提高，出现了将部分组件集成在一起的电源供应器。随着电子设备的轻薄化、小型化，一体化电源的需求进一步增加，推动了行业的发展。目前，一体化电源已经成为电子设备中不可或缺的组成部分，广泛应用于通信、电力、工业控制等领域。</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一体化电源行业发展历程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中国一体化电源市场现状分析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增长驱动因素</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市场需求、技术进步、政策支持等因素共同推动一体化电源行业市场规模的扩大。</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区域分布</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一体化电源行业市场规模在各地区存在差异，其中东部地区市场规模较大，中西部地区市场潜力有待挖掘。</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市场规模</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近年来，中国一体化电源行业市场规模持续增长，预计到2029年将达到XX亿元。</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一体化电源行业市场规模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中国一体化电源行业竞争激烈，市场集中度逐渐提高，大型企业占据主导地位。</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竞争格局</a:t>
            </a:r>
          </a:p>
        </p:txBody>
      </p:sp>
      <p:pic>
        <p:nvPicPr>
          <p:cNvPr id="5" name="Picture 5"/>
          <p:cNvPicPr>
            <a:picLocks noChangeAspect="1"/>
          </p:cNvPicPr>
          <p:nvPr/>
        </p:nvPicPr>
        <p:blipFill>
          <a:blip r:embed="rId2"/>
          <a:srcRect l="17944" r="17944"/>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一体化电源产品种类繁多，包括通信电源、电力电源、工业电源等，各细分市场竞争情况不同。</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产品结构</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一体化电源行业客户群体广泛，包括通信、电力、交通、工业制造等领域的企业和机构。</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客户结构</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一体化电源行业市场结构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技术创新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随着科技的不断进步，一体化电源行业技术水平不断提高，新产品不断涌现，推动市场发展。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政策支持</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国家对新能源、节能环保等领域的支持政策有利于一体化电源行业的快速发展。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随着各行业对高效、可靠的电源需求的增加，一体化电源市场需求不断扩大。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一体化电源行业市场发展因素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中国一体化电源行业竞争格局分析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这些企业通常拥有较强的研发实力、品牌影响力和市场份额，能够提供一体化电源的全面解决方案。</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大型企业</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这些企业通常在某些特定领域或特定客户群体中具有专业优势，提供特定的一体化电源产品或服务。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中型企业</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26" r="16626"/>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这些企业通常具有较强的创新能力，致力于开发新型一体化电源产品或服务，以满足不断变化的市场需求。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新兴企业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一体化电源行业竞争企业类型</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领先企业</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这些企业在一体化电源市场中占据较大份额，具有较高的知名度和品牌影响力。</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成长型企业</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这些企业在一体化电源市场中处于快速成长阶段，市场份额逐渐扩大。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潜力型企业</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这些企业在一体化电源市场中具有一定的发展潜力，但市场份额相对较小。</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一体化电源企业市场份额</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https://d.book118.com/158012052034006030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2024-09-06T13:53:15.326</cp:lastPrinted>
  <dcterms:created xsi:type="dcterms:W3CDTF">2024-09-06T05:53:15Z</dcterms:created>
  <dcterms:modified xsi:type="dcterms:W3CDTF">2024-09-06T05:53:17Z</dcterms:modified>
</cp:coreProperties>
</file>