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02E73-9DC0-4804-8B30-6AF07DCF7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FD370-A052-42CF-82EF-EFA7BD18C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75921-FC69-4E63-A520-6A5AEE6D3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8E1E6-A709-4C64-BA72-B4BA7D38F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224E02-A042-43D2-AE4C-304B641D2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6B8A5A-B5FE-4E02-A891-4582AB388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4FA32D-6C41-4BBC-B19E-598F7324C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29416-9B1F-44BF-8CD8-0912D3DD4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6E8BD-CC1F-4C7D-AF8A-EA04E2E19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1E44E-C69A-47EE-9007-E42D968BD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B559E-B67C-4C9F-95DB-29432F537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1310100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预防和处理曲棍球运动损伤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曲棍球运动损伤概述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损伤原因及危险因素分析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急性损伤处理方法与技巧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慢性损伤康复治疗方案设计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曲棍球运动损伤概述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96" r="156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964" r="339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在曲棍球运动中，由于各种原因导致的运动员身体部位的结构或功能异常。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曲棍球运动损伤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根据损伤的性质和程度，可分为急性损伤和慢性损伤；根据受伤部位，可分为头颈部、躯干部、上肢和下肢损伤等。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2" r="31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曲棍球运动是一项高强度、高对抗性的运动，因此运动损伤的发生率相对较高。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曲棍球运动损伤可能导致运动员疼痛、肿胀、功能障碍等，严重者甚至可能导致残疾或危及生命。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发生率及危害程度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常见损伤部位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膝关节、踝关节、肩关节、腰部和头颈部等。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常见损伤类型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关节扭伤、肌肉拉伤、韧带撕裂、骨折、脱臼和脑震荡等。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38" r="22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常见损伤部位与类型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损伤原因及危险因素分析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动作不正确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由于技术动作不标准或错误，如不正确的击球姿势、步伐不协调等，容易导致关节扭伤、肌肉拉伤等损伤。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缺乏专业指导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在没有专业教练的指导下进行训练，运动员可能无法掌握正确的技术动作，从而增加受伤的风险。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技术动作不规范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长时间的过度训练或比赛容易导致运动员出现疲劳积累，从而增加受伤的风险，如肌肉疲劳、关节磨损等。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训练量过大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缺乏足够的休息和恢复时间，运动员的身体可能无法及时适应训练负荷，导致慢性损伤或急性损伤。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恢复不足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训练负荷过重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比赛中的意外碰撞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高速运动中的撞击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曲棍球比赛中，运动员在高速运动状态下容易发生相互碰撞，从而造成撞击伤，如脑震荡、骨折等。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与球棒或球的接触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运动员在与对方球棒或球发生接触时，可能会受到击打或撞击，导致皮肤擦伤、挫伤等。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场地表面不平整或有坑洼，容易导致运动员在跑动或跳跃时摔倒或扭伤。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场地不平整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场地设施如球门、边界线等老旧破损，可能存在安全隐患，增加运动员受伤的风险。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设施老旧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场地设施不完善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教授正确的技术动作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确保运动员掌握标准的曲棍球技术动作，包括正确的握杆、击球、传球、射门等，以减少因技术不规范导致的损伤风险。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强调动作细节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注重技术动作的细节教学，如身体姿势、力量控制、协调性等方面，帮助运动员形成良好的技术习惯。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规范技术动作教学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合理安排训练负荷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根据运动员的年龄、体能水平和训练计划，逐步增加训练负荷，避免过度训练导致的身体疲劳和损伤。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循序渐进增加训练量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确保运动员有足够的休息和恢复时间，防止连续的高强度训练和比赛造成的累积性损伤。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合理安排训练与比赛时间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教育运动员认识到运动损伤的危害和预防措施的重要性，提高他们的自我保护意识。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学习急救知识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教授运动员基本的急救知识和技能，如简单的伤口处理、关节扭伤的处理等，以便在发生意外时能够迅速应对。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培养安全意识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加强运动员自我保护意识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https://d.book118.com/158013101007006031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2024-09-07T17:58:24.975</cp:lastPrinted>
  <dcterms:created xsi:type="dcterms:W3CDTF">2024-09-07T09:58:24Z</dcterms:created>
  <dcterms:modified xsi:type="dcterms:W3CDTF">2024-09-07T09:58:27Z</dcterms:modified>
</cp:coreProperties>
</file>