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66D02-F99F-49F1-83BB-CA513EFAC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82828-6AE4-45AC-A3D8-373E3397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F640E-DF30-4EE6-B9F7-DF1AF0B9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87E23-A075-45C6-BAD5-2C6210FB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1424E-9F0B-43A5-B038-A67E6E87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48CE2D-C01F-41B6-918D-880274A58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6DD66-9FD1-4545-B983-990942AE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730BA-0BB2-4AEC-9CA0-CE132079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010CE-5D9C-4A15-BB8D-C1B567F9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60E54-638D-4534-B367-7F7624F2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A814C-CE41-447A-A5F2-A5CC9E0DC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5050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无肝素透析患者护理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了解无肝素透析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无肝素透析前的准备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无肝素透析过程中的护理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无肝素透析后的护理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了解无肝素透析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无肝素透析是指在进行血液透析过程中，不使用肝素等抗凝剂，以避免对血液的凝固系统产生影响。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无肝素透析主要通过调整血液流速和透析器中的血流阻力，以及采用特殊的血液滤网和吸附剂，防止血液在透析过程中发生凝固。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无法进行常规肝素抗凝治疗的患者：如存在肝素过敏、肝素诱导的血小板减少症等。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需要维持血液流动和防止血栓形成的患者：如存在高凝状态、血管狭窄等。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需要长期血液透析的患者：无肝素透析可以减少肝素使用带来的副作用，提高患者的生活质量。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无肝素透析可以减少肝素使用带来的出血、过敏等副作用，降低并发症的发生率，同时避免了对血液凝固系统的影响，保持了血液的完整性。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无肝素透析可能导致血液在透析过程中发生凝血，影响透析效果，需要采取特殊的护理措施和技术，如定期冲洗和更换透析器等。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无肝素透析的优势与限制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了解患者有无出血病史、凝血障碍、近期手术或创伤等，以便评估患者是否适合无肝素透析。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进行必要的实验室检查，如凝血功能、血小板计数等，以评估患者的凝血状态。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解释无肝素透析的必要性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向患者解释无肝素透析的目的、操作过程和注意事项，以减轻患者的焦虑和恐惧。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解答患者疑问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耐心解答患者的疑问，消除其疑虑，增强其对治疗的信心。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透析机检查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确保透析机处于良好工作状态，无故障，符合安全标准。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透析器及管路准备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选择适合患者的透析器和管路，确保无破损、无污染。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抗凝剂准备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由于无肝素透析不使用抗凝剂，因此需确保透析过程中不会发生凝血。可预先加热生理盐水，以保持管路通畅。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无肝素透析过程中的护理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https://d.book118.com/158015050123006030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2024-09-07T10:07:09.035</cp:lastPrinted>
  <dcterms:created xsi:type="dcterms:W3CDTF">2024-09-07T02:07:09Z</dcterms:created>
  <dcterms:modified xsi:type="dcterms:W3CDTF">2024-09-07T02:07:11Z</dcterms:modified>
</cp:coreProperties>
</file>