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6C1CB-C3E9-471B-8916-564B3BDFE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5A410-E4F7-4E36-9B21-EB4D0743E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4791B-3463-4ECF-A0CC-E45EA605D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9FE43-4E67-46C3-A1C7-6BF15EA76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CF5F1-E560-4617-B02C-1C0292801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BAE150-4596-418F-9BB3-5FFEBF7B7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F08D5-79F4-4763-A1C6-D8086C714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80DA1-8DCE-4C53-9739-D02A0E658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87209-4074-478E-9713-E13A4F0E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D340A-7194-4FE1-8A4A-9C42FED3F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EE838-C6B5-420D-A2EF-0F67CFEB0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16057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公卫年度个人工作总结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对公卫工作的贡献和影响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回顾过去一年的工作，总结自己在公共卫生领域所取得的成绩和进步。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反思经验教训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分析工作中遇到的问题和挑战，提炼经验教训，为今后的工作提供借鉴。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基于过去一年的工作情况和经验教训，制定未来一年的工作计划和目标。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简要介绍自己在公共卫生领域的工作职责和任务。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详细阐述过去一年在公共卫生工作中取得的重点成果，如疾病预防控制、健康促进、卫生应急等方面的成绩。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深入剖析工作中遇到的问题和挑战，如资源配置不足、社会认知度不高等方面的困难。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问题与挑战分析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总结过去一年工作中的经验教训，如团队协作、沟通协调等方面的体会和感悟。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经验教训提炼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健康教育与促进项目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针对不同人群开展了多样化的健康教育与促进活动，如健康讲座、宣传册发放等，提高了居民的健康意识和自我保健能力。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公共卫生应急响应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在突发公共卫生事件发生时，迅速组织应急响应，参与现场处置和救援工作，保障了公众的生命安全和身体健康。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疾病预防控制项目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成功组织并实施了多个疾病预防控制项目，包括疫苗接种、传染病监测和防控等，有效降低了疾病发病率和传播风险。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完成的公共卫生项目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在国内外知名学术期刊上发表了多篇公共卫生领域的学术论文，探讨了疾病预防控制、健康教育与促进等热点问题，为学术界和实践领域提供了有价值的参考。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积极参加国内外公共卫生学术会议，与同行专家进行深入交流和探讨，分享研究成果和经验，促进了学术合作和共同进步。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发表的学术论文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先进个人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被评为单位年度先进个人，表彰在工作中发挥模范带头作用，为公共卫生事业发展做出积极贡献。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优秀公共卫生工作者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荣获市级优秀公共卫生工作者称号，表彰在公共卫生领域做出的突出贡献和优异成绩。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获得省级科研成果奖，表彰在公共卫生科研方面的创新成果和突出贡献。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获得的荣誉和奖励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合理安排工作时间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根据项目紧急程度和优先级，合理安排工作时间，确保重要任务得到优先处理。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及时调整工作进度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根据项目进展情况，及时调整工作进度和计划，确保项目按时完成。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制定详细的工作计划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根据公共卫生项目的要求和时限，制定详细的工作计划，明确每项任务的目标、责任人、完成时间和所需资源。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工作计划和时间管理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建立高效的协作机制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与团队成员保持密切联系，定期召开会议，分享工作进展、交流经验和解决问题。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明确分工与责任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根据项目需求和团队成员特长，明确分工和责任，确保每项任务得到有效执行。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加强沟通与反馈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积极与上级、同事和相关部门沟通，及时反馈工作进展情况和遇到的问题，寻求支持和帮助。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遇到问题时，深入分析问题的本质和根源，以便找到有效的解决方案。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分析问题本质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根据问题性质和实际情况，制定切实可行的解决方案，并积极推动方案的实施。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在解决问题后，及时总结经验教训，避免类似问题再次发生，并不断完善工作流程和方法。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应对挑战和解决问题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https://d.book118.com/158016057021006032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2024-09-09T10:33:38.228</cp:lastPrinted>
  <dcterms:created xsi:type="dcterms:W3CDTF">2024-09-09T02:33:38Z</dcterms:created>
  <dcterms:modified xsi:type="dcterms:W3CDTF">2024-09-09T02:33:40Z</dcterms:modified>
</cp:coreProperties>
</file>