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B9E9A-12B6-499D-8643-66A0766AD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91AF5-492A-4065-9DCA-B4ADF61FC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7B4D8-16CA-40B5-823F-79B3F224B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FE51A-7772-4D3B-9E12-5EE4F3EA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EEB395-256D-4E4E-ABD4-8BE441B0C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97886-A7FB-42B3-AC50-9F656725E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6AF58-8CAF-4BDA-B2CA-21976A56A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74AD0-B0DD-4458-9B36-5987A40CB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AC3B1-FBC0-45FF-824E-0C4B99A5A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1E43F-5ADB-45FD-BC7D-1A653EB9A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310E1-43E3-4F25-9782-3F433D4A3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16057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iTrans供应链管理系统简介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系统实施与运维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案例分析与应用前景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随着全球化进程的加速，企业面临着日益复杂的供应链管理挑战，包括物流、信息流和资金流的整合与优化。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全球化趋势下的供应链管理挑战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传统的供应链管理方式往往缺乏实时性、透明度和协同性，难以满足现代企业的需求。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传统供应链管理方式的局限性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数字化技术的快速发展为供应链管理提供了全新的解决方案，推动了供应链管理的数字化转型。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数字化转型的推动力量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实现供应链可视化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通过数字化技术，实现供应链全过程的可视化，提高供应链的透明度和协同性。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通过智能算法和数据分析，优化供应链的资源配置，降低运营成本，提高运营效率。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提升决策支持能力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通过实时数据监控和预警机制，为企业的供应链决策提供有力支持。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系统目标与定位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易于使用、灵活配置、高度集成、安全可靠。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适用于各类需要进行供应链管理的企业，包括制造业、零售业、物流业等。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主要面向企业供应链管理部门及相关人员，如采购、物流、仓储、销售等。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适用范围及使用对象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0" r="1604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iTrans供应链管理系统采用微服务架构，实现高内聚、低耦合的系统设计，提高系统的可维护性和可扩展性。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基于微服务架构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系统采用前后端分离的开发模式，前端负责页面展示和用户交互，后端提供API接口服务，降低系统复杂度，提高开发效率。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系统通过多层次的安全防护措施，如身份认证、访问控制、数据加密等，确保系统数据的安全性和保密性。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多层次安全防护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提供实时库存查询、库存预警、库存调拨、库存盘点等功能，帮助企业实现库存的精细化管理和优化。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实现采购需求计划、采购订单、采购收货、采购退货等全流程管理，支持多种采购方式和灵活的采购策略。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支持销售订单、销售发货、销售退货等销售流程管理，实现销售数据的实时更新和统计分析。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涵盖应收应付管理、总账管理、固定资产管理等方面，实现企业财务数据的全面管理和分析。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整合运输管理、配送管理、物流费用结算等功能，实现物流信息的透明化和物流成本的降低。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核心功能模块介绍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系统采用高性能的数据处理引擎和分布式存储技术，实现海量数据的快速处理和存储。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数据安全与备份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系统采用先进的数据加密技术和备份机制，确保数据的安全性和可恢复性。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系统提供数据流程监控功能，实时跟踪数据在系统中的流转情况，确保数据的及时性和一致性。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数据采集与输入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系统支持多种数据采集方式，如手动输入、批量导入、API接口等，确保数据的准确性和完整性。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数据流程与处理逻辑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供应商信息管理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建立和维护供应商档案，包括供应商基本信息、资质认证、业绩评价等，确保供应商信息的准确性和完整性。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供应商协同计划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与供应商共同制定采购计划和生产计划，实现供需双方的协同和预测，提高供应链的响应速度和灵活性。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供应商绩效评估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对供应商进行定期绩效评估，包括交货准时率、产品质量、服务水平等，以确保供应商的持续改进和优质供应。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供应商协同管理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根据历史数据和市场需求预测，设定合理的安全库存水平，避免库存积压和缺货风险。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库存优化策略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采用先进的库存优化算法，对库存进行动态规划和调整，降低库存成本，提高库存周转率。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通过先进的库存管理技术，实现库存数据的实时更新和共享，确保各级库存信息的准确性和一致性。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库存协同管理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https://d.book118.com/158016057034006032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2024-09-09T14:22:39.587</cp:lastPrinted>
  <dcterms:created xsi:type="dcterms:W3CDTF">2024-09-09T06:22:39Z</dcterms:created>
  <dcterms:modified xsi:type="dcterms:W3CDTF">2024-09-09T06:22:41Z</dcterms:modified>
</cp:coreProperties>
</file>