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5DE9B-064B-4CC8-AB0E-BBD5A71D5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3A1B4-1F1F-43F2-A385-BD478C404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40FD1-E012-444B-92E9-3084D201A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C1ADC-F13E-450C-B32F-11C727669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279B4F-BE0B-4EE3-B2DC-CAC09D788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C4524C-DE7E-4D59-9E05-CC6EAE62F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BC69BF-33E1-4191-AEC2-19834CAE3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EF1EBD-E91C-4235-874B-46722D95B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7ADD2-C158-49CF-9EDD-72B8583B7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85BA2-76F8-4A3F-B609-8744C3EDB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06C72-BEC2-4A71-BB07-4731DFE95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1610407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11月德育年终总结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FF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学生思想道德教育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学生行为规范养成教育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校园文化建设与活动开展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家校合作与社会实践参与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对过去一年的德育工作进行全面回顾，总结经验教训，为下一年度德育计划的制定提供参考。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回顾全年德育工作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通过年终总结，向全校师生和家长展示学校在德育方面所取得的成果，增强师生对德育工作的认同感和参与度。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展示德育成果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通过总结德育工作，发现存在的问题和不足，提出改进措施，推动学校德育工作不断完善和发展。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德育工作计划及实施情况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介绍学校制定的德育工作计划及其具体实施情况，包括德育课程、活动、实践等方面的内容。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德育成果展示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重点展示学校在德育方面所取得的成果，如学生思想道德素质的提升、良好行为习惯的养成、社会实践活动的参与等。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德育工作反思与展望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对过去一年的德育工作进行反思，总结经验教训，同时展望下一年度的德育工作，提出改进和发展的建议。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促进学校精神文明建设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以德育工作为抓手，推动学校精神文明建设，营造健康、和谐的校园氛围。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制定详细德育计划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根据学生的年龄特点和实际需求，制定具体可行的德育工作计划，确保德育工作的有序进行。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提高学生道德素质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通过一系列德育活动，引导学生树立正确的世界观、人生观和价值观，培养学生良好的道德品质和行为习惯。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德育工作目标和计划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建立学校、家庭、社会三位一体的德育工作机制，形成教育合力，共同推进学生德育工作。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完善德育工作机制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丰富德育活动形式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强化德育队伍建设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通过主题班会、德育讲座、社会实践等多种形式开展德育活动，提高活动的吸引力和实效性。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加强对班主任、德育课教师等德育工作者的培训和管理，提高德育工作队伍的整体素质。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德育工作组织和实施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通过德育工作的开展，学生的道德品质得到了显著提升，遵纪守法、尊老爱幼、团结友爱等良好品质在学生中蔚然成风。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学生道德品质显著提升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学校精神文明建设取得了显著成果，校园文化氛围浓厚，师生关系和谐，学生的精神面貌积极向上。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学校精神文明建设成果丰硕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在德育工作中，学校积极探索创新，如开展“德育实践周”、“学生自治管理”等活动，有效激发了学生的自主性和创造性，成为德育工作的亮点。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德育工作创新点突出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德育工作成效和亮点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学生思想道德教育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培养学生的社会主义核心价值观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通过思想道德教育，引导学生树立正确的世界观、人生观和价值观，弘扬社会主义核心价值观，培养学生的爱国情怀、社会责任感和公民意识。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传承中华优秀传统文化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加强学生对中华优秀传统文化的认知和认同，提高学生的文化素养和道德水平，培育学生的民族自豪感和文化自信心。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思想道德教育不仅关注学生的道德素质培养，还注重学生的知识、能力、情感、态度等方面的全面发展，提高学生的综合素质和竞争力。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思想道德教育目标和内容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组织学生参加各种社会实践活动和志愿服务活动，让学生在实践中体验、感悟道德的力量，培养学生的社会责任感和奉献精神。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通过思想道德课程和相关学科的渗透教学，向学生传授道德知识，引导学生树立正确的价值观和道德观念。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校园文化熏陶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营造积极向上的校园文化氛围，开展丰富多彩的校园文化活动，让学生在潜移默化中接受思想道德教育。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思想道德教育方式和方法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875" r="12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通过思想道德教育，学生的道德认知、道德情感和道德行为等方面得到显著提升，表现出较高的思想道德素质。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学生思想道德素质显著提升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学校的校园文化氛围积极向上，学生的文明素养和道德水平得到提高，学校的整体形象得到提升。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校园文化建设取得显著成效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学校的思想道德教育工作得到社会的广泛认可和赞誉，家长和社会各界对学校的德育工作给予高度评价。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社会反响良好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思想道德教育成果和评估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学生行为规范养成教育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https://d.book118.com/158016104071006036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2024-09-15T21:27:02.275</cp:lastPrinted>
  <dcterms:created xsi:type="dcterms:W3CDTF">2024-09-15T13:27:02Z</dcterms:created>
  <dcterms:modified xsi:type="dcterms:W3CDTF">2024-09-15T13:27:04Z</dcterms:modified>
</cp:coreProperties>
</file>