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561DFF-A166-44F4-8DD6-BD92460109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3E293-F531-4E70-8953-FE21C985D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6975EF-A260-4CB3-B032-DA1A2BEEB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075D27-5D2C-4BAD-851F-A3C482C18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C661DA-2778-4AC5-9DFE-5D9D6E59A8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F5C0B7-F8A8-4495-8257-07B3D07081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8791D3-0271-4720-B990-44464C5A30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C7C039-F5D8-4C4D-ADC3-E98BFAB8DA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D65F86-0676-49A7-82B0-0F45C750D5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0BA83-E822-4739-875F-1068A644F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AB1BE-3C94-4ACA-BBEF-72F64E953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1701400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新生儿医源性损伤</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新生儿医源性损伤概述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新生儿医源性损伤的常见类型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新生儿医源性损伤的预防与控制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新生儿医源性损伤的治疗与康复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新生儿医源性损伤的案例分析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新生儿医源性损伤概述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新生儿医源性损伤是指由于医疗行为或医疗过程中的不当操作而导致的婴儿损伤，这种损伤并非疾病本身引起，而是由于医疗行为的不当执行或管理不善所致。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新生儿医源性损伤可以分为机械性损伤、化学性损伤、生物性损伤和心理性损伤等类型，其中机械性损伤是最常见的类型，如皮肤擦伤、骨折、关节脱位等。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医护人员操作不当</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医护人员在执行医疗操作时，如输液、注射、采血等过程中，由于操作不熟练或粗心大意，可能导致新生儿受到机械性损伤。</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医疗设备问题</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医疗设备如氧气面罩、暖箱、输液泵等设备出现故障或使用不当，也可能导致新生儿受到医源性损伤。</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药物不良反应</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新生儿在接受药物治疗时，由于药物选择不当或剂量控制不准确，可能引起药物不良反应，如过敏反应、肝肾损伤等。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医院感染</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新生儿免疫力较低，容易感染病菌，医院内交叉感染也是新生儿医源性损伤的一个重要原因。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59" r="256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提高医护人员的专业水平和操作技能，确保他们在执行医疗操作时能够熟练、准确、安全地完成。</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加强医护人员的培训和教育</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定期对医疗设备进行检查、维护和保养，确保设备正常运转，避免因设备故障导致新生儿医源性损伤。</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完善医疗设备维护和保养制度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根据新生儿的体重、年龄等因素，严格控制药物剂量和使用方法，避免因药物不良反应导致的新生儿医源性损伤。</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严格控制药物使用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严格执行消毒和清洁制度，定期对病房和医疗设备进行消毒处理，减少新生儿在医院内的交叉感染风险。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加强医院感染控制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新生儿医源性损伤的常见类型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皮肤刮伤</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骨折</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头部外伤</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呼吸道异物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机械性损伤</a:t>
              </a:r>
            </a:p>
          </p:txBody>
        </p:sp>
      </p:grpSp>
      <p:pic>
        <p:nvPicPr>
          <p:cNvPr id="28" name="Picture 28"/>
          <p:cNvPicPr>
            <a:picLocks noChangeAspect="1"/>
          </p:cNvPicPr>
          <p:nvPr/>
        </p:nvPicPr>
        <p:blipFill>
          <a:blip r:embed="rId2"/>
          <a:srcRect l="14209" r="1420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583" r="1358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由于新生儿皮肤娇嫩，容易在检查、治疗或护理过程中发生皮肤刮伤。</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在搬运或固定过程中，可能导致新生儿骨折。</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由于新生儿头部占比较大，易在生产或护理过程中发生头部外伤。</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误吸异物可能导致呼吸道梗阻甚至窒息。</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52" r="304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使用热水袋或不当的保暖措施可能导致新生儿皮肤烫伤。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烫伤</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长时间暴露于低温环境可能导致新生儿冻伤。</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冻伤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温度性损伤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静脉注射时，药物外渗可能导致局部皮肤红肿、坏死。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不当使用消毒剂可能导致皮肤刺激或过敏反应。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化学性损伤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消毒剂刺激</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药物外渗</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药物中毒</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误用或过量使用药物可能导致新生儿药物中毒。</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抗生素耐药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不合理的抗生素使用可能导致新生儿出现抗生素耐药性。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药物性损伤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新生儿医源性损伤的预防与控制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https://d.book118.com/158017014004006036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2024-09-15T01:43:27.323</cp:lastPrinted>
  <dcterms:created xsi:type="dcterms:W3CDTF">2024-09-14T17:43:27Z</dcterms:created>
  <dcterms:modified xsi:type="dcterms:W3CDTF">2024-09-14T17:43:29Z</dcterms:modified>
</cp:coreProperties>
</file>