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E2705-5776-40E3-AD41-4216B368F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78E19-16A0-41DF-B3C4-1BE53A11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F67BD-3A08-47A0-B8C0-CAE97E0BE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A5E04-6E8E-48CE-92CD-D1BC656FD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B7298-DB81-49CE-A21E-5A98B498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1B2E0-689E-4747-A380-A2C6F753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8ACCA5-B181-44E2-AAED-2A695FDF8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279B4-6293-41EF-A00C-1253C19AA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FFFCD-9D2F-47CC-ADCA-07AB12027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ED6A2-F9D8-4C7D-97B7-CD3F9476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54442-2541-4D28-B8D9-2A563CCF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706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课件大赛文案策划\n## 1.护理PPT课件大赛背景及意义\n### 1.1护理行业的发展趋势与需求\n### 1.2护理PPT课件在护理教育中的作用\n### 1.3护理PPT课件大赛的目的和意义\n## 2.护理PPT课件大赛策划与组织\n### 2.1大赛策划的基本原则与流程\n### 2.2大赛的组织架构与职责分工\n### 2.3大赛的宣传推广与参与方式\n## 3.护理PPT课件设计与制作\n### 3.1护理PPT课件的设计原则与方法\n### 3.2护理PPT课件的素材选择与处理\n### 3.3护理PPT课件的制作技巧与经验\n## 4.护理PPT课件大赛评审标准与方法\n### 4.1大赛评审的基本原则与要求\n### 4.2大赛评审的标准与评分方法\n### 4.3大赛评审的过程与结果公布\n## 5.护理PPT课件大赛优秀案例分享\n### 5.1大赛优秀案例的筛选与整理\n### 5.2优秀案例的分享与讨论\n### 5.3优秀案例的启示与借鉴\n## 6.护理PPT课件大赛总结与展望\n### 6.1大赛的成果与收获\n### 6.2大赛的不足与改进\n### 6.3大赛的未来发展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护理PPT课件大赛文案策划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护理PPT课件大赛背景及意义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护理行业快速发展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人口老龄化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推动行业发展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护理人才培养需求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的重要性凸显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护理人才培养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面临挑战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护理PPT课件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在教学中的重要性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护理行业与国际接轨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国际护理标准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护理学术交流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护理PPT课件大赛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提升国际影响力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护理行业的发展趋势与需求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丰富教学手段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，提升学生能力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促进教学创新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，推动教育发展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促进学术交流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展示教学成果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，促进经验分享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，提高国际影响力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，提高行业水平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培养护理人才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适应行业需求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，培养实用护理人才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提升行业竞争力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，培养创新型护理人才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护理PPT课件在护理教育中的作用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提高护理PPT课件质量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激发教师创新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，提高课件水平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促进教学经验交流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推动护理教育发展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，提高行业水平</a:t>
                </a:r>
                <a:endParaRPr/>
              </a:p>
            </p:txBody>
          </p:sp>
          <p:sp>
            <p:nvSpPr>
              <p:cNvPr id="2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通过大赛选拔优秀护理人才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通过大赛提高学生实践能力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通过大赛培养具有国际视野的护理人才</a:t>
                </a:r>
                <a:endParaRPr/>
              </a:p>
            </p:txBody>
          </p:sp>
          <p:sp>
            <p:nvSpPr>
              <p:cNvPr id="2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提升护理行业影响力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通过大赛展示护理教育成果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通过大赛加强国际护理交流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通过大赛提高护理行业国际地位</a:t>
                </a:r>
                <a:endParaRPr/>
              </a:p>
            </p:txBody>
          </p:sp>
          <p:sp>
            <p:nvSpPr>
              <p:cNvPr id="2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护理PPT课件大赛的目的和意义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护理PPT课件大赛策划与组织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大赛策划的基本原则与流程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：确保大赛的公正性和公平性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：确保大赛的评审标准和流程公正执行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：确保大赛的整个过程公开透明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确定大赛主题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，明确大赛目标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制定大赛方案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，明确大赛规则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组织大赛实施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，确保大赛顺利进行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评选大赛结果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，公布大赛成绩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组织架构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组委会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：负责大赛的组织和决策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：负责大赛的评审和打分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参赛教师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：负责制作和提交PPT课件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职责分工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组委会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：负责大赛的组织、协调和宣传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评审委员会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：负责制定评审标准、评审PPT课件和公布结果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参赛教师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：负责制作高质量、有创意的PPT课件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大赛的组织架构与职责分工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宣传推广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制定宣传方案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，明确宣传目标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利用多种渠道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，进行大赛宣传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提高大赛知名度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，吸引更多教师参与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参与方式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报名参赛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：提交报名材料和PPT课件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作品提交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：按照规定时间和要求提交PPT课件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颁奖典礼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：参加大赛颁奖典礼，领取奖项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大赛的宣传推广与参与方式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护理PPT课件设计与制作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护理PPT课件的设计原则与方法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：确保PPT课件围绕一个中心主题展开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结构清晰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：确保PPT课件内容条理分明，易于理解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视觉美观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：确保PPT课件设计简洁大方，美观大方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分析教学目标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，明确课件设计方向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选择合适的教学方法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，提高课件效果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运用多媒体手段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，丰富课件内容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护理PPT课件的素材选择与处理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素材选择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选择高质量素材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，提高课件质量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选择与主题相关的素材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，增强课件实用性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选择易于处理的素材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，降低课件制作难度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素材处理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对素材进行适当调整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，使其符合课件设计风格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对素材进行优化处理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，提高课件的视觉效果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对素材进行合理布局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，提高课件的易读性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制作技巧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运用动画和过渡效果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，提高课件趣味性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使用简洁明了的文字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，避免课件内容繁杂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合理设置页面布局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，提高课件易读性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制作经验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注重实践与理论相结合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，提高课件实用性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不断创新和尝试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，提高课件设计水平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借鉴优秀作品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，提高课件质量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护理PPT课件的制作技巧与经验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https://d.book118.com/158017062102006035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护理PPT课件大赛文案策划</vt:lpstr>
      <vt:lpstr>护理PPT课件大赛背景及意义</vt:lpstr>
      <vt:lpstr>PowerPoint Presentation</vt:lpstr>
      <vt:lpstr>PowerPoint Presentation</vt:lpstr>
      <vt:lpstr>PowerPoint Presentation</vt:lpstr>
      <vt:lpstr>护理PPT课件大赛策划与组织</vt:lpstr>
      <vt:lpstr>PowerPoint Presentation</vt:lpstr>
      <vt:lpstr>PowerPoint Presentation</vt:lpstr>
      <vt:lpstr>PowerPoint Presentation</vt:lpstr>
      <vt:lpstr>护理PPT课件设计与制作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2024-09-14T12:42:51.955</cp:lastPrinted>
  <dcterms:created xsi:type="dcterms:W3CDTF">2024-09-14T04:42:51Z</dcterms:created>
  <dcterms:modified xsi:type="dcterms:W3CDTF">2024-09-14T04:42:54Z</dcterms:modified>
</cp:coreProperties>
</file>