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D468AD-1E2B-48DC-9B1A-6F0E8CAC4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4B9A69-0EC7-4CC7-8BF4-5620ACEF35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351806-C8DC-4406-89F6-091BFCA78E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D12BB7-A589-480A-92C2-4D9A9E8D65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2CC1B6-B67A-463E-88F9-ABDE4A2CD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E1E0C7-F829-4C2D-9AC9-F5760BFCF2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F0F973-E61C-47D1-ACB3-5195484A3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87DBDC-92BD-485B-B73E-8E4889992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505DEE-5F10-4B06-8C7A-83044C9E8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BC913C-74E1-4879-BA7D-D43D294A4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624F4-3312-4177-8955-1ABA533D64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01707203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脚手架搭设过程课件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脚手架搭设前的准备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脚手架的搭设步骤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脚手架搭设过程中的注意事项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脚手架搭设后的验收与使用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脚手架搭设案例分析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372" r="737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脚手架是一种临时搭建的结构，用于支撑工人和材料，以便进行建筑、维修和装饰等作业。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提供作业平台和安全防护，保障工人在高处作业时的安全，同时便于运输和堆放材料。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脚手架的定义与作用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采用钢管和扣件连接，结构简单、成本低，但承载能力有限。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扣件式脚手架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292" r="15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碗扣式脚手架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292" r="14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盘扣式脚手架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25" b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采用碗扣接头连接，承载能力强、稳定性好，但成本较高。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采用盘扣接头连接，承载能力强、稳定性好，且便于安装和拆卸，但成本较高。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脚手架的种类与特点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70" b="547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脚手架通常采用钢管、扣件、底座、横梁等材料组成。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根据不同的用途和承载要求，脚手架的规格和尺寸也有所不同，常见的规格有1.2米、1.5米、1.8米等。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脚手架的材料与规格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规格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脚手架搭设前的准备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确定搭设位置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根据施工需求和安全要求，选择合适的搭设位置，确保脚手架能够支撑施工重量并满足作业需求。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场地评估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评估现场的地质、土壤、水文等条件，确保脚手架基础稳定可靠，防止因地质问题导致脚手架倒塌。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考虑现场周围的环境因素，如建筑物、道路、管线等，确保脚手架搭设不会对这些设施造成影响或破坏。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现场勘查与评估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材料质量检查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对进场的材料进行检查，确保其质量符合国家和行业标准，无锈蚀、变形等问题。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材料存放与保养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合理存放材料，采取防锈、防潮等措施，定期进行检查和维护，确保材料在使用前状态良好。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材料清单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根据脚手架搭设需求，列出所需的材料清单，包括钢管、扣件、横杆、立杆等。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材料准备与检查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根据脚手架搭设的规模和复杂程度，合理组织施工人员，明确各岗位的职责和分工。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人员分工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对参与搭设的施工人员进行培训和交底，使其了解脚手架搭设的安全技术要求、操作规程以及应急措施。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培训与交底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确保参与搭设的特种作业人员具备相应的资格和证书，符合国家相关规定。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特种作业人员资格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人员组织与培训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https://d.book118.com/158017072035006030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2024-09-06T14:34:37.344</cp:lastPrinted>
  <dcterms:created xsi:type="dcterms:W3CDTF">2024-09-06T06:34:37Z</dcterms:created>
  <dcterms:modified xsi:type="dcterms:W3CDTF">2024-09-06T06:34:39Z</dcterms:modified>
</cp:coreProperties>
</file>