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536EF-3FBE-4ED8-A99D-7C3CB3E26B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741C29-2791-4564-9EF1-23E4EC531E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EFE130-5F6B-4B65-A031-2F304DB6F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9C1609-9A2D-4C5D-9E12-6F5E8298A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BBD44D0-CD35-4DAD-B202-D669F8E3B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D3970D-A549-4991-AF4B-F529E6B27AF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6B00F7-2E37-452C-AC27-E3EC96437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4CF0F6-DD59-45E5-9F74-B7A35890CF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BBFA95-F15B-4CD1-BDC8-DE0A36D16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952F5-5DE0-4E43-98C6-24A6E3E4DF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7009E3-4FEF-4D70-8DBE-5633E5CCC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802004301100603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拔尖创新人才选拔与培养研究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拔尖创新人才培养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拔尖创新人才选拔与培养的关系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国内外拔尖创新人才选拔与培养比较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拔尖创新人才选拔与培养的挑战与对策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结论和建议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创新驱动发展战略的需求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当前，我国正处于经济转型升级和创新驱动发展的关键时期，拔尖创新人才是实现这一战略的重要支撑。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教育改革的需要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传统的教育模式难以满足拔尖创新人才的培养需求，教育改革势在必行，探索新的选拔与培养机制具有重要的现实意义。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全球化背景下的人才竞争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随着全球化的加速发展，各国之间的人才竞争日益激烈，拔尖创新人才的培养和选拔成为提升国家竞争力的关键。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研究背景和意义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本研究旨在探索拔尖创新人才的选拔与培养机制，为教育改革和人才培养提供理论支持和实践指导。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如何有效地选拔拔尖创新人才？如何构建适应拔尖创新人才成长的培养体系？如何评价拔尖创新人才的培养效果？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研究目的和问题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研究问题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研究方法和范围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研究方法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本研究将采用文献研究、案例分析、问卷调查等多种研究方法，对拔尖创新人才的选拔与培养进行深入研究。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研究范围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本研究将聚焦于基础教育、高等教育以及企业等不同领域中的拔尖创新人才选拔与培养实践，探讨其共性和差异性，提出具有普适性的选拔与培养策略。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0" r="1500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具备较高的学术素养和科研能力，有突出的学术成果和表现。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学术水平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具备创新思维和创新能力，有独立思考和解决问题的能力。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创新能力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具备良好的综合素质，包括领导力、团队协作能力、沟通能力等。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综合素质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公开、公正、公平，注重学术道德和职业操守，鼓励多样性和包容性。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选拔原则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选拔标准和原则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由学术领域的专家组成评审委员会，对候选人的学术成果和创新能力进行评审。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笔试面试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推荐信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程序公开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通过笔试和面试的方式，考察候选人的专业素质和综合素质。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要求候选人提供一定数量的专家推荐信，以证明其学术水平和科研能力。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公开选拔程序和标准，接受社会监督，确保选拔的公正性和公平性。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选拔方式和程序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690" r="25690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评估选拔出的拔尖创新人才的学术成果，包括论文发表、专利申请、科研项目等。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学术成果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评估选拔出的拔尖创新人才在科研创新、技术创新等方面的表现。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343439" y="1390903"/>
            <a:ext cx="3535395" cy="975360"/>
            <a:chOff x="4343439" y="1390903"/>
            <a:chExt cx="3535395" cy="975360"/>
          </a:xfrm>
        </p:grpSpPr>
        <p:sp>
          <p:nvSpPr>
            <p:cNvPr id="10" name="AutoShape 10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903474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创新表现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评估选拔出的拔尖创新人才在社会上的影响力和贡献度。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社会影响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根据评估结果，不断完善拔尖创新人才的选拔标准和程序，提高选拔效果和质量。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选拔效果评估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拔尖创新人才培养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培养目标和方案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1535" y="2061200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培养具有创新思维、批判性思维、跨学科知识、团队协作能力和国际视野的拔尖创新人才。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61535" y="1520189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培养目标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61535" y="442289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制定个性化培养方案，注重学科交叉融合，提供科研实践机会，鼓励学生参与国际交流。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61535" y="388188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培养方案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培养模式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采用导师制、项目制、实验室制等多元化培养模式，为学生提供个性化、全面化的培养支持。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培养策略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注重学生的学术素养和科研能力培养，提供丰富的学术资源和科研平台，鼓励学生开展创新性研究。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94" r="2509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培养模式和策略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0708" r="2070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根据评估结果，及时调整培养方案和培养策略，进一步提高拔尖创新人才的培养质量。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评估指标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制定科学的评估指标，包括学术成果、创新能力、团队协作、国际视野等方面。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评估方法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采用定量和定性相结合的评估方法，包括学术论文发表、专利申请、科研项目参与、国际交流经历等方面的考核。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培养效果评估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拔尖创新人才选拔与培养的关系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https://d.book118.com/158020043011006032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2024-09-09T07:01:34.795</cp:lastPrinted>
  <dcterms:created xsi:type="dcterms:W3CDTF">2024-09-08T23:01:34Z</dcterms:created>
  <dcterms:modified xsi:type="dcterms:W3CDTF">2024-09-08T23:01:37Z</dcterms:modified>
</cp:coreProperties>
</file>