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454DD-3F25-49F9-9CD3-D797CA00E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09637-68A8-49BD-BE7A-7A1132B7D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D13ED-244F-412C-BDEF-D527B509A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7DF6B-2D4A-49FC-B835-068E05AE1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3FF53-9D2A-47B4-80A9-3D3584F5A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D3B3E-9EF6-4A15-8696-641B785BE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523A51-5576-4FF8-878F-720AF78F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AB720-DD85-48BC-A970-9EF193B37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C7609-F603-4E00-BACB-713B4C7B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3B9FD-A213-413D-81BB-4FFE7E779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9E36-15C9-4744-AA3E-E1090B5C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20077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167企业安全管理的创新战略与知识管理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企业安全管理创新战略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基于创新战略与知识管理的企业安全管理体系构建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企业安全管理创新战略与知识管理实践案例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随着企业规模的扩大和业务的复杂化，企业安全管理面临越来越多的挑战，如网络安全、数据安全、员工安全等。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创新战略可以帮助企业在竞争激烈的市场中保持领先地位，而知识管理则可以提高企业的核心竞争力，促进企业的可持续发展。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创新战略与知识管理的意义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网络攻击、恶意软件、钓鱼网站等网络安全威胁层出不穷，给企业的信息安全带来巨大风险。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企业内部的数据泄露事件频繁发生，导致客户隐私泄露、商业机密外泄等严重后果。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员工的安全意识不强，容易成为网络攻击和数据泄露的突破口。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创新战略可以帮助企业发现新的市场机会，开发新的产品和服务，提高企业的竞争力和盈利能力。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创新战略的重要性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知识管理可以促进企业内部的知识共享和协作，提高企业的创新能力和学习效率，增强企业的核心竞争力。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创新战略和知识管理相互促进，共同推动企业的可持续发展。创新战略需要知识管理的支持，而知识管理也需要创新战略的引导。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创新战略与知识管理的结合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创新战略与知识管理的重要性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企业安全管理创新战略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创新战略是企业为应对复杂多变的安全环境，通过引入新理念、新技术、新方法等手段，对安全管理进行持续改进和优化的过程。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创新战略的目标是提升企业安全管理水平，降低安全事故发生率，保障企业生产经营活动的顺利进行，同时提高企业整体竞争力和可持续发展能力。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625" r="3662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创新战略的内涵与目标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树立全员参与、预防为主、持续改进的安全管理理念，推动企业安全文化建设。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积极引进先进的安全技术和管理手段，如大数据、人工智能等，提高安全管理的智能化、精细化水平。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采用风险管理、应急管理等方法，构建完善的安全管理体系，提升企业对安全风险的防范和应对能力。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创新战略的核心要素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明确创新战略的目标、任务和实施步骤，确保战略的有效实施。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制定创新战略规划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建立健全安全管理制度和操作规程，加强制度执行和监督，确保各项安全措施落到实处。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完善制度保障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建立健全安全管理组织体系，明确各级安全管理职责，形成齐抓共管的良好局面。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加大安全科技研发投入，加强与科研机构、高校等的合作，积极推广新技术、新工艺、新设备。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加强安全管理人员培训和教育，提高安全管理人员的专业素质和技能水平。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强化人才队伍建设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创新战略的实施路径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知识管理在企业安全管理中的应用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知识管理是一种系统性的方法，用于识别、获取、存储、共享和应用企业内的知识资产，以提高组织的创新能力、竞争力和绩效。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知识管理基于知识生命周期理论，通过知识的创造、存储、传递和应用四个环节，实现知识的有效管理和价值最大化。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知识管理的概念与原理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知识管理的原理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知识管理的定义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通过知识管理，企业可以系统地整理和传播安全知识，提高员工的安全意识和技能水平。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250" b="8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知识管理可以帮助企业收集和分析历史安全数据，为安全决策提供科学依据，降低决策风险。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优化安全决策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知识管理有助于形成共享的安全知识和经验，推动企业安全文化的建设和发展。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促进安全文化建设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知识管理在安全管理中的作用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1" b="152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知识管理实施的关键环节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知识识别与获取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明确企业需要管理的安全知识范围，通过内部挖掘和外部引进等方式获取相关知识。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知识存储与共享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建立统一的知识库或知识管理平台，实现安全知识的分类存储和便捷共享。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知识应用与创新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鼓励员工将安全知识应用于实际工作中，通过实践反馈不断完善和更新知识体系，推动安全管理的持续创新。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基于创新战略与知识管理的企业安全管理体系构建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https://d.book118.com/158020077054006045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2024-09-25T21:15:12.949</cp:lastPrinted>
  <dcterms:created xsi:type="dcterms:W3CDTF">2024-09-25T13:15:12Z</dcterms:created>
  <dcterms:modified xsi:type="dcterms:W3CDTF">2024-09-25T13:15:15Z</dcterms:modified>
</cp:coreProperties>
</file>