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7C7E6-88CA-491D-9FDD-FF51F1FA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DC9A5-F294-4303-BA21-6D938013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8BD1B-95F4-45E6-A8DF-7ABCA215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C1C94-F157-4C84-92F3-FAEC13EB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A4BAC1-F5C1-4124-9C41-72180C8C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37C9E-5B8A-49EC-902B-605DB3D4D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5C90B-DE96-46B6-BCAD-CAC336FCB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E4408-2B99-4C30-82E3-A6394B92E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ADBEA-4D6C-483E-987A-F72E846C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3FD16-DA34-478E-8D57-843E86DA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DB845-C461-4D35-9627-97010C6FA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2100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我院处方点评--问题处方分析讲稿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我院处方点评现状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问题处方产生的原因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推动医院合理用药水平提升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处方点评是医院药事管理的重要手段，通过对问题处方的分析和整改，可以推动医院整体合理用药水平的提升。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提高处方质量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通过处方点评，发现处方中存在的问题，促进医生合理用药，提高处方质量。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问题处方可能导致患者用药不当，甚至危及生命。处方点评有助于及时发现并纠正问题，保障患者用药安全。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处方点评可以发现医生在用药过程中的不合理行为，通过反馈和整改，促进医生合理用药。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处方点评是医疗质量管理的重要环节，通过对问题处方的分析和整改，可以提高医疗质量和服务水平。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问题处方可能导致医疗事故和纠纷，处方点评有助于降低医疗风险，减少医疗事故和纠纷的发生。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处方点评可以保障患者的用药安全和合法权益，提高患者对医院的信任度和满意度。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我院处方点评现状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将问题处方反馈给相关科室和医生，提出改进意见，促进合理用药。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问题处方整理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将评价中发现的问题处方进行整理，分类汇总。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组织专家对筛选后的处方进行评价，包括药物选择、用法用量、配伍禁忌等方面。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定期从各科室收集处方，确保样本的广泛性和代表性。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处方筛选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对收集到的处方进行初步筛选，去除重复和无效处方。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处方点评工作流程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处方点评结果统计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评价为存在问题的处方数量。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合理处方数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评价为合理的处方数量。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处方总数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统计周期内收集的处方总数。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问题处方占比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问题处方数占处方总数的比例。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各科室问题处方分布情况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统计各科室出现问题处方的数量及占比。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选用药物与患者病情不符或存在更合适的药物选择。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药物选择不当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如处方书写不规范、缺少必要信息、超权限用药等。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药物使用剂量、频率或途径与说明书或指南不符。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同时使用的药物之间存在相互作用，可能导致疗效降低或不良反应增加。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同时使用多种具有相似成分或作用机制的药物，增加不必要的风险。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重复用药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问题处方分类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处方前记、正文、后记内容缺项，书写不规范或者字迹难以辨认；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医师未按照抗菌药物临床应用管理规定开具抗菌药物处方；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中药饮片处方药物未按照“君、臣、佐、使”的顺序排列，或未按要求标注药物调剂、煎煮等特殊要求；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未使用药品规范名称开具处方；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药品的剂量、规格、数量、单位等书写不规范或不清楚；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用法、用量使用“遵医嘱”、“自用”等含糊不清字句。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不规范处方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处方药品与临床诊断不符，如诊断为高血压，开具的药品却是治疗糖尿病的；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适应症不适宜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如同一种疾病有多种药品可以选择，但医师选择了疗效不确切或副作用较大的药品；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遴选的药品不适宜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如需要静脉注射的药品却开成了口服剂型；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药品剂型或给药途径不适宜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在有多种药品可以选择的情况下，医师未首选国家基本药物目录中的药品。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无正当理由不首选国家基本药物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用药不适宜处方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超常处方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无适应症用药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即无用药指征而开具处方药品的现象，其实质是“滥用药物”；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无正当理由开具高价药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处方药品应优先选用国家基本药物目录中的药品，对于疗效相似而价格较高的药品，如无特殊理由，一般不应作为首选药品；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无正当理由超说明书用药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超说明书用药是指超出药品说明书所规定的适应症、用法用量等范围使用药物的现象。如无特殊理由，医师不应超说明书用药；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问题处方产生的原因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https://d.book118.com/158021004004006042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2024-09-20T23:19:09.248</cp:lastPrinted>
  <dcterms:created xsi:type="dcterms:W3CDTF">2024-09-20T15:19:09Z</dcterms:created>
  <dcterms:modified xsi:type="dcterms:W3CDTF">2024-09-20T15:19:11Z</dcterms:modified>
</cp:coreProperties>
</file>