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C6AE4-C87F-4D39-A625-2F9A0B70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16C20-2810-446E-B606-383E5EA1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282E-D610-47B5-B809-DA33E3B8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055A6-D989-4AD3-9940-A8B51C4DC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BF2BF-E859-400F-9E65-B5E26583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8429F-E868-4BC9-89F1-0068D78CA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935DE-1391-45A1-AC75-17D55F33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74464-2DED-44F5-9581-45D07F06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888C5-D4DA-46B3-AD5B-162A17F3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7291E-7C01-44C3-99D2-83C84616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4367F-7743-4FEF-88E4-1F1835EC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21047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加油站员工防盗安全意识培训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识别潜在风险与威胁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加强物理防护措施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提高技术防范能力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应急处理与报警机制建立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加油站防盗重要性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加油站内存储大量油品和贵重设备，一旦被盗将造成巨大经济损失，严重影响企业运营。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维护员工安全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盗窃行为往往伴随着暴力，可能对员工人身安全构成威胁，加强防盗意识培训是保障员工安全的重要举措。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加油站作为服务窗口行业，安全、稳定的运营环境有助于提升企业形象，吸引更多客户。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随着科技的发展，犯罪手段不断升级，包括利用高科技手段进行盗窃、团伙作案等，给加油站防盗工作带来极大挑战。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部分员工对防盗安全的重要性认识不足，缺乏必要的防范意识和技能，容易给犯罪分子可乘之机。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员工防范意识不足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部分加油站在安全管理方面存在漏洞，如监控设施不完善、巡查制度不落实等，给犯罪分子提供了可乘之机。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安全管理存在漏洞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学习防盗技能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配合案件调查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员工防盗安全职责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时刻保持高度警惕，注意观察周围环境和人员动态，发现可疑情况及时报告。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严格遵守加油站的各项安全制度，如进出登记、巡查制度等，确保站内安全。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积极参加防盗安全培训，学习相关知识和技能，提高自身防范能力。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一旦发生盗窃案件，要积极配合警方进行调查，提供必要的线索和证据。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识别潜在风险与威胁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时刻保持警惕，注意观察周围环境和人员行为，特别是那些与正常加油流程不符的行为。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可疑行为识别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学会识别一些常见的可疑行为，如长时间徘徊、频繁进出加油站、对安全设施过分关注等。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发现可疑行为后，及时记录并向上级或安全部门报告，以便进一步调查和处理。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观察并识别可疑行为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人员异常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注意人员的穿着、行为、神态等，如发现穿着与季节不符、行为鬼鬼祟祟、神态紧张等异常情况，应多加留意。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留意车辆的外观、车牌、停放位置等，如发现遮挡车牌、破损严重、与常见车型不符等异常情况，应提高警惕。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交流与询问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在发现异常车辆和人员时，可以主动上前交流并询问相关情况，以便更好地判断是否存在风险。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42" r="12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注意异常车辆和人员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一旦发现监控设备出现异常，如画面模糊、信号中断等，应立即向上级或安全部门报告，以便及时维修和处理。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定期对监控设备进行检查和维护，确保其始终处于良好状态，为加油站的安全提供有力保障。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熟悉加油站的监控设备布局和使用方法，确保监控设备正常运行，能够及时发现并记录异常情况。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监控设备使用与异常情况报告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加强物理防护措施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加油站内各功能区应合理规划，确保各区域间互不干扰且易于管理。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油罐、加油机等重要设施应与周边建筑保持足够的安全距离，降低火灾等事故风险。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选用耐火、防爆等符合安全标准的建筑材料，提高加油站整体安全性。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加油站布局与建筑设计要求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围墙高度应不低于2米，防止外部人员随意翻越进入加油站。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围墙高度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在重要设施周围设置栅栏，如油罐区、配电室等，确保关键设备安全。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栅栏设置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采用坚固的材料如钢筋、混凝土等，增强围墙、栅栏的防护能力。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实体防护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围墙、栅栏等实体防护设施设置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https://d.book118.com/158021047004006034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2024-09-12T04:27:18.183</cp:lastPrinted>
  <dcterms:created xsi:type="dcterms:W3CDTF">2024-09-11T20:27:18Z</dcterms:created>
  <dcterms:modified xsi:type="dcterms:W3CDTF">2024-09-11T20:27:20Z</dcterms:modified>
</cp:coreProperties>
</file>