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06F92-682F-4F92-AED0-64CB122F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205C1-8CB8-4964-8685-062B12A9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32938-12DE-425B-8FBA-46AE07A7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F0FC-DAAE-4528-BC6E-07088E40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8EB7A-4831-49E5-A3D8-2C36346CF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6D2F0-E682-45DC-AF6B-7C3A99A4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B8955-BA18-49A4-99A1-30583797E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16FBD-D187-4531-842B-4104E40A9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9EF99-3650-4523-AF93-ACCB375BC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95C2-304F-4BF2-9DB8-F6AD31043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DF946-7C3A-4F17-80A4-264154B4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22057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有效应对风险的EPC项目组织结构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组织结构在风险应对中的作用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针对不同风险的组织结构优化策略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应对风险挑战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随着EPC项目复杂性的增加，有效应对风险成为项目成功的关键因素之一。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提升项目绩效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通过优化EPC项目组织结构，提高项目执行效率和质量。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满足业主对EPC项目安全性、稳定性和经济性的要求。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阐述针对不同风险类型的管理策略和方法。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通过实际案例，分析EPC项目组织结构在风险管理中的应用及效果。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介绍常见的EPC项目组织结构类型及其特点。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Construction）项目，即工程、采购、施工一体化项目，是指承包商负责工程项目的设计、采购、施工、试运行等全过程服务。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EPC项目具有投资规模大、技术复杂、涉及面广、建设周期长等特点，要求承包商具备较高的项目管理能力和风险应对能力。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直线式组织结构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适用于规模较小、技术简单的EPC项目，项目经理直接负责项目的全面管理，下设专业部门负责各自领域的工作。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职能式组织结构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适用于规模较大、技术较复杂的EPC项目，项目经理负责项目的整体协调，各职能部门在项目经理的领导下开展工作。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矩阵式组织结构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适用于特大型、技术特别复杂的EPC项目，项目经理负责项目的全面管理，同时设立多个专业部门，形成矩阵式管理。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常见EPC项目组织结构类型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职能式组织结构的优点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能够发挥职能部门的专业优势；缺点：可能存在多头领导，部门间协调难度较大。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矩阵式组织结构的优点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能够充分利用资源，提高项目管理效率；缺点：管理层次较多，可能存在沟通不畅的问题。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直线式组织结构的优点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决策迅速、命令统一；缺点：对项目经理要求较高，部门间协调难度较大。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3" r="136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组织专家团队，通过自由讨论的方式，集思广益，识别项目潜在风险。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采用匿名方式，征求专家意见，经过反复征询、归纳、修改，最终形成风险识别结果。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检查表法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根据项目特点和历史经验，制定风险检查表，逐项核对潜在风险。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绘制项目流程图，分析各环节的潜在风险。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确定评估目标、收集相关信息、选择评估方法、实施评估、汇总分析评估结果。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根据风险发生的概率和影响程度，对风险进行等级划分，一般分为高风险、中风险和低风险三个等级。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关键风险因素分析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770294" y="1444657"/>
            <a:ext cx="5404223" cy="4447888"/>
            <a:chOff x="3770294" y="1444657"/>
            <a:chExt cx="5404223" cy="4447888"/>
          </a:xfrm>
        </p:grpSpPr>
        <p:sp>
          <p:nvSpPr>
            <p:cNvPr id="28" name="TextBox 28"/>
            <p:cNvSpPr txBox="1"/>
            <p:nvPr/>
          </p:nvSpPr>
          <p:spPr>
            <a:xfrm>
              <a:off x="3770294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770294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项目技术难度大、技术更新快、技术标准不统一等因素可能导致技术风险。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3770294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自然风险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3770294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地震、洪水、台风等自然灾害可能对项目造成不可预测的损失。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747800" y="1444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6747800" y="1857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市场变化、通货膨胀、汇率波动等经济因素可能对项目造成不利影响。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6747800" y="392711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6747800" y="434028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文化差异、社会不稳定、公众反对等因素可能对项目产生负面影响。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370372" y="2906557"/>
            <a:ext cx="2426717" cy="1965431"/>
            <a:chOff x="9370372" y="2906557"/>
            <a:chExt cx="2426717" cy="1965431"/>
          </a:xfrm>
        </p:grpSpPr>
        <p:sp>
          <p:nvSpPr>
            <p:cNvPr id="37" name="TextBox 37"/>
            <p:cNvSpPr txBox="1"/>
            <p:nvPr/>
          </p:nvSpPr>
          <p:spPr>
            <a:xfrm>
              <a:off x="9370372" y="29065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政治风险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9449849" y="33197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政治局势不稳定、政策变化、国际关系紧张等因素可能对项目造成重大损失。</a:t>
              </a:r>
            </a:p>
          </p:txBody>
        </p:sp>
      </p:grpSp>
      <p:sp>
        <p:nvSpPr>
          <p:cNvPr id="39" name="Freeform 39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组织结构在风险应对中的作用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项目经理、部门经理、专业负责人等各级管理人员应明确各自在风险管理中的职责，形成清晰的责任链。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针对可能出现的风险事件，制定应急预案和快速响应机制，确保在风险事件发生时能够迅速启动应对措施。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设立风险管理专职部门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在EPC项目组织结构中，应设立专门的风险管理部门，负责全面识别、评估、监控和报告项目风险。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明确职责与分工，提高响应速度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https://d.book118.com/158022057134006036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2024-09-16T10:38:22.077</cp:lastPrinted>
  <dcterms:created xsi:type="dcterms:W3CDTF">2024-09-16T02:38:22Z</dcterms:created>
  <dcterms:modified xsi:type="dcterms:W3CDTF">2024-09-16T02:38:24Z</dcterms:modified>
</cp:coreProperties>
</file>