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0A9589-BB04-4F2E-B999-FAEAB676D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FB1D7-9EC7-45D0-BE1B-280FEA84F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6939A5-48AD-41DB-BCD0-DD0FB0850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B84B66-EB21-44B5-BFA9-2FB8CC280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9B5E13-7BE2-4926-8FC3-7C86A4B4AE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50DB2F-DEF0-4F88-9E5C-4C91440D37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6D950F-22B4-4306-B031-6EAF7211C0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9A59E-6544-4BAA-A009-0A5930981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31AA7-E289-4F4B-B36E-FF5922568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11041-B5E5-4CA0-8EE7-4BBE5FF32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244DB-DE9A-4F40-8457-6F710EA92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2505007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模具设计与制造专业大类</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汇报人：&lt;XXX&gt;</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模具设计与制造专业概述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模具设计与制造专业课程设置</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模具设计与制造专业人才培养目标</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模具设计与制造专业就业前景</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模具设计与制造专业优秀人才案例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模具设计与制造专业概述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定义</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综合性</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实践性</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创新性</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模具设计与制造专业是一门涉及模具设计、制造、维护和管理的学科，旨在培养掌握模具设计与制造的基本理论和实践技能的专业人才。</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模具设计与制造专业涉及多个学科领域，如机械设计、材料科学、电子技术等，需要学生具备综合应用能力。</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随着科技的不断进步，模具设计与制造专业需要不断更新理念和技术，培养学生的创新思维和创新能力。</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该专业强调实践操作和技能训练，要求学生熟练掌握各种模具设计和制造工具。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产业基础</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技术创新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人才培养</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11" r="561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0" r="5500"/>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模具设计与制造的重要性</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模具是制造业的基础工艺装备，广泛应用于汽车、家电、电子、航空航天等领域。模具设计与制造水平的提高对于提升整个制造业的竞争力具有重要意义。</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模具设计与制造是技术创新的重要环节，通过模具的设计与制造可以实现产品结构的优化、性能的提升和新产品的开发。</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培养具备模具设计与制造专业知识和技能的人才，对于推动产业发展、提高产品质量和降低生产成本具有关键作用。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历史回顾</a:t>
            </a:r>
          </a:p>
        </p:txBody>
      </p:sp>
      <p:sp>
        <p:nvSpPr>
          <p:cNvPr id="14" name="TextBox 14"/>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数字化与智能化</a:t>
            </a:r>
          </a:p>
        </p:txBody>
      </p:sp>
      <p:sp>
        <p:nvSpPr>
          <p:cNvPr id="15" name="TextBox 15"/>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绿色环保</a:t>
            </a:r>
          </a:p>
        </p:txBody>
      </p:sp>
      <p:sp>
        <p:nvSpPr>
          <p:cNvPr id="16" name="TextBox 16"/>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个性化与定制化</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模具设计与制造的历史与发展</a:t>
            </a:r>
          </a:p>
        </p:txBody>
      </p:sp>
      <p:sp>
        <p:nvSpPr>
          <p:cNvPr id="38" name="TextBox 38"/>
          <p:cNvSpPr txBox="1"/>
          <p:nvPr/>
        </p:nvSpPr>
        <p:spPr>
          <a:xfrm>
            <a:off x="8002038"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随着信息技术的发展，数字化和智能化成为模具设计与制造的重要趋势，如数字化建模、仿真优化、智能制造等技术的应用。</a:t>
            </a:r>
          </a:p>
        </p:txBody>
      </p:sp>
      <p:sp>
        <p:nvSpPr>
          <p:cNvPr id="39" name="TextBox 39"/>
          <p:cNvSpPr txBox="1"/>
          <p:nvPr/>
        </p:nvSpPr>
        <p:spPr>
          <a:xfrm>
            <a:off x="732611" y="144857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模具设计与制造技术的发展可以追溯到工业革命时期，随着生产工艺的不断改进和生产规模的扩大，模具在工业生产中的应用越来越广泛。</a:t>
            </a:r>
          </a:p>
        </p:txBody>
      </p:sp>
      <p:sp>
        <p:nvSpPr>
          <p:cNvPr id="40" name="TextBox 40"/>
          <p:cNvSpPr txBox="1"/>
          <p:nvPr/>
        </p:nvSpPr>
        <p:spPr>
          <a:xfrm>
            <a:off x="8002038"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随着消费者需求的多样化，个性化与定制化成为模具设计与制造的重要方向，如快速原型制造、个性化定制技术的应用。</a:t>
            </a:r>
          </a:p>
        </p:txBody>
      </p:sp>
      <p:sp>
        <p:nvSpPr>
          <p:cNvPr id="41" name="TextBox 41"/>
          <p:cNvSpPr txBox="1"/>
          <p:nvPr/>
        </p:nvSpPr>
        <p:spPr>
          <a:xfrm>
            <a:off x="732611" y="4494712"/>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solidFill>
                <a:latin typeface="Microsoft Yahei"/>
                <a:ea typeface="Microsoft Yahei"/>
                <a:cs typeface="Microsoft Yahei"/>
              </a:rPr>
              <a:t>随着环保意识的提高，绿色环保成为模具设计与制造的重要发展方向，如绿色材料、节能减排技术的应用。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模具设计与制造专业课程设置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培养学生掌握绘制和阅读模具图纸的能力。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机械制图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机械设计基础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750" r="12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材料科学基础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介绍机械设计的基本原理和方法，为模具设计提供理论支持。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使学生了解模具材料的性质、应用及加工工艺。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基础课程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学习模具设计的基本原理和方法，包括冷冲模、塑料模等的设计。</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92" r="1679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模具设计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介绍模具制造过程中的各种工艺，如铣削、磨削、电火花加工等。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模具制造工艺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深入了解模具材料及其热处理工艺，以提高模具的使用寿命。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模具材料与热处理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专业课程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625" r="3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通过实际操作，加深学生对模具结构的理解。</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模具拆装实验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要求学生完成一个实际的模具设计项目，培养实际操作能力。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模具设计实训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在车间进行实际操作，掌握模具制造的技能。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模具制造实习</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实践课程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计算机辅助设计软件</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学习使用CAD、CAE等软件进行模具设计和分析。</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先进制造技术</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了解现代制造技术的新趋势，如3D打印、数控加工等。</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企业管理与市场营销</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培养学生的企业管理意识和市场营销能力，提高职业素养。</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选修课程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模具设计与制造专业人才培养目标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https://d.book118.com/158025050071006037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2024-09-17T09:29:00.674</cp:lastPrinted>
  <dcterms:created xsi:type="dcterms:W3CDTF">2024-09-17T01:29:00Z</dcterms:created>
  <dcterms:modified xsi:type="dcterms:W3CDTF">2024-09-17T01:29:02Z</dcterms:modified>
</cp:coreProperties>
</file>