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BBB13A-F9EB-4953-89B1-E6BE13C3D7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E1179D-4AF9-4D04-ADB4-AE0C0C0253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1A59DA-FC7F-4721-ADAC-09DC068B39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F47485-6631-4C56-BD64-08656EB7E1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338EB7-4ABB-495D-9EE2-F4244B827F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CC4E78B-729D-4118-84CF-486C361E70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33A3A1-DD09-4D42-92F9-5F636E4895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7CE8AC-821E-4017-85CA-29EBE16D9C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294CBA-3B68-4397-AE28-AA88293DBF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F33D2D-643E-4C21-92A7-59B52DB905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FE9DFF-1D60-41F2-BD32-AAE06CBF15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8026001052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医院感染科护士感染科科研成果的撰写与发表</a:t>
            </a:r>
          </a:p>
        </p:txBody>
      </p:sp>
      <p:sp>
        <p:nvSpPr>
          <p:cNvPr id="3" name="AutoShape 3"/>
          <p:cNvSpPr/>
          <p:nvPr/>
        </p:nvSpPr>
        <p:spPr>
          <a:xfrm>
            <a:off x="3887301" y="4906518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97278" y="4906518"/>
            <a:ext cx="2419908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科研成果撰写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科研成果发表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护士在感染科科研中的角色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感染科科研成果的评价指标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提高感染科护士科研成果撰写与发表能力的建议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350" b="435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提升医疗质量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通过科研成果的分享，促进医院感染控制水平的提升，保障患者安全。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推动学科发展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感染科护士作为医院感染控制的重要力量，其科研成果的发表有助于推动学科的发展和进步。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加强国际交流与合作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通过科研成果的国际化发表，加强与国内外同行的交流与合作，提升我国感染控制领域的国际影响力。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学术价值与创新性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重点阐述研究成果的学术价值和创新性，以及对医院感染控制实践的指导意义。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发表与传播情况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详细介绍科研成果的发表情况，包括发表的期刊、影响因子、被引频次等，以及成果的传播和推广情况。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研究成果概述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简要介绍感染科护士在科研工作中取得的主要成果，包括研究目的、方法、结果和结论等。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科研成果撰写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选题是科研的起点，立项是科研的基础，对于医院感染科护士来说，选题和立项应紧密结合临床实践和热点问题。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通过文献综述、临床实践、专家咨询等方式，确定研究方向和目标，撰写立项申请书，获得医院或科研机构的支持和资助。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选题与立项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" r="2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实验设计是科研的关键环节，直接影响研究结果的可靠性和科学性。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根据研究目的和假设，选择合适的实验对象、分组方法、干预措施和观察指标，制定详细的实验方案和操作流程。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实验设计与方法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1833" b="1183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数据是科研的核心，数据收集与分析是研究结果呈现的基础。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按照实验方案进行数据收集，确保数据的准确性和完整性；采用合适的统计方法对数据进行分析，挖掘数据背后的规律和意义。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数据收集与分析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论文是科研成果的主要表现形式，撰写和修改是提高论文质量的关键步骤。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按照学术论文的规范和要求，撰写论文初稿；经过多次修改和完善，提高论文的逻辑性、准确性和可读性；最终投稿至相关学术期刊或会议进行发表和交流。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论文撰写与修改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科研成果发表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根据研究成果的学术水平、影响力和专业领域，选择国内外知名的学术期刊进行投稿，如《中华医院感染学杂志》、《中国感染控制杂志》等。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选择合适期刊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按照期刊的投稿要求，准备好论文的全文、摘要、图表、数据等相关材料，并仔细检查论文的格式、内容和语言表达等。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投稿准备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通过期刊的在线投稿系统或邮件等方式，将论文提交给期刊编辑部。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投稿方式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期刊选择与投稿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审稿与修改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修改后的论文可以再次提交给期刊编辑部，进行再次审稿。如果论文仍然存在问题，需要继续进行修改和完善。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再次投稿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期刊编辑部会对提交的论文进行初步审查，符合要求的论文将送交专家进行审稿。审稿专家会对论文的学术水平、创新性、实用性等方面进行评估，并提出修改意见。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审稿流程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根据审稿专家的意见，对论文进行修改和完善。修改过程中应注意保持论文的学术性和客观性，同时对数据和结论进行严格的核实和验证。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修改与完善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论文发表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经过审稿和修改后，如果论文被期刊接受，将会安排发表。发表后，作者会收到期刊的录用通知和样刊。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学术传播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发表的论文可以通过学术期刊、学术会议、学术讲座等方式进行传播和交流。同时，作者也可以将论文分享到社交媒体和学术网络平台上，扩大论文的影响力和知名度。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成果应用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发表的科研成果可以为医院感染控制工作提供理论支持和实践指导，促进医院感染控制水平的提高。同时，也可以为作者的学术发展和职业晋升提供有力支持。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发表与传播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https://d.book118.com/158026001052006027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2024-09-05T05:36:19.794</cp:lastPrinted>
  <dcterms:created xsi:type="dcterms:W3CDTF">2024-09-04T21:36:19Z</dcterms:created>
  <dcterms:modified xsi:type="dcterms:W3CDTF">2024-09-04T21:36:21Z</dcterms:modified>
</cp:coreProperties>
</file>