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5C640-5C37-49B8-810D-69FD4CADB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C6D5A0-1613-4A1B-9D31-6D26564DC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6710DB-196F-44BB-B91C-986AC4113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8BE4F-FE77-457B-9135-9227A1161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21E290-F02B-4DEF-9A5F-8286BDCBD7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154A29-5A3A-4D6F-89FD-0ABF4CF4FF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2854C-99E1-47CE-9A17-091A421924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CB2EA-8F2D-4C76-BDFC-4601F9C63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8394E9-D5D1-423C-A7C3-EF9FDE08B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B81A9-954D-43B6-AB7C-6F5E8AC26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3EB3B-A21F-4B02-BC33-890B44A07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260371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大数据可视化管控平台建设与应用方案培训案例教材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大数据可视化管控平台建设</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大数据可视化管控平台应用方案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大数据可视化管控平台培训案例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大数据可视化管控平台挑战与未来发展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大数据时代的到来</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可视化管控平台的需求</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培训案例教材的重要性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为了更好地管理和利用大数据资源，提高决策效率和准确性，大数据可视化管控平台应运而生。</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通过培训案例教材的学习，可以帮助相关人员更好地理解和掌握大数据可视化管控平台的建设和应用，提高工作能力和水平。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培训目标</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掌握大数据可视化管控平台的基本原理和关键技术；</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了解大数据可视化管控平台的建设流程和实施步骤；</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提高学员的实践能力和创新能力，培养高素质的大数据人才。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掌握大数据可视化管控平台在各个领域的应用案例和解决方案；</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包括定义、发展历程、基本原理、关键技术等方面的介绍；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大数据可视化管控平台概述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包括需求分析、系统设计、开发实施、测试验收等各个环节的详细讲解；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大数据可视化管控平台建设</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大数据可视化管控平台应用</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实践操作与案例分析</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结合不同领域的应用案例，介绍大数据可视化管控平台的实际应用和解决方案；</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通过实践操作和案例分析，加深学员对大数据可视化管控平台的理解和掌握，提高实践能力和创新能力。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大数据可视化管控平台概述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大数据可视化管控平台</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基于大数据技术和可视化手段，对海量数据进行高效处理、分析和展现的综合管理平台。</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数据集成</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支持多种数据源接入，实现数据的统一管理和整合。</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数据处理</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提供数据清洗、转换、聚合等处理功能，确保数据质量和准确性。</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数据分析</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通过数据挖掘、机器学习等技术，对数据进行深度分析和挖掘。</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数据可视化</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利用图表、图像等可视化手段，将数据直观地展现出来，便于用户理解和分析。</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负责数据的存储和管理，支持分布式存储和实时数据处理。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提供强大的计算能力，支持海量数据的分析和挖掘。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计算层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提供丰富的应用功能，包括数据集成、处理、分析、可视化等。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提供友好的用户界面和交互体验，便于用户操作和使用。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交互层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应用层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大数据处理技术</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数据挖掘技术</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可视化技术</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通过聚类、分类、关联规则等算法，挖掘数据中的潜在价值。</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利用图表库、渲染引擎等技术，实现数据的可视化展现。</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包括分布式计算、内存计算、流计算等，用于处理海量数据。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海量数据处理能力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能够高效处理海量数据，满足用户对于大数据处理的需求。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强大的分析能力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提供丰富的数据分析工具和方法，帮助用户发现数据中的规律和趋势。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平台优势与价值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直观的可视化效果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通过可视化手段将数据直观地展现出来，降低用户理解数据的难度。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灵活的扩展性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支持根据用户需求进行定制和扩展，满足个性化需求。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平台优势与价值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平台优势与价值</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提升决策效率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通过大数据分析，为决策者提供准确、全面的数据支持，提高决策效率和质量。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发现潜在商机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通过数据挖掘和分析，发现市场中的潜在商机和趋势，为企业创造更多商业价值。</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通过对运营数据的分析和挖掘，优化运营策略和提高运营效率。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优化运营策略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通过数据可视化和分享，增强品牌影响力和知名度。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增强品牌影响力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平台优势与价值</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https://d.book118.com/158026037114006030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2024-09-07T07:30:16.928</cp:lastPrinted>
  <dcterms:created xsi:type="dcterms:W3CDTF">2024-09-06T23:30:16Z</dcterms:created>
  <dcterms:modified xsi:type="dcterms:W3CDTF">2024-09-06T23:30:19Z</dcterms:modified>
</cp:coreProperties>
</file>