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9B194-BA08-4FB6-A3D4-12D94145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1BD6-590C-4C2A-B319-C1A4A884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7D6AF-6DA2-4255-A45B-777CD18B2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8F016-8D7A-48C4-9494-AC7C4BDE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E75C9-48A3-47AF-A2D6-EC82E4909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BAD30-33B7-4F17-83D9-D454CE4E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0F404-BA7D-4094-A459-3B69FF21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4963C-1571-4EC1-A586-94CA990C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304E4-D62B-4F5D-98DD-B90DDA4E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05D86-B8D3-4C46-86DA-90DC181B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C5BAF-9057-42D2-ACAE-D0BD0493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0076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职业教育对人才培养的作用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职业教育在人才培养中角色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职业教育与市场需求对接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职业教育在创新能力培养中作用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职业教育在终身学习体系中地位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职业教育挑战与未来发展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随着科技进步和产业升级，社会对高素质、高技能人才的需求日益增长，职业教育在人才培养中的作用愈发凸显。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教育体系重要组成部分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职业教育作为教育体系的重要组成部分，与普通教育相互补充，共同承担着培养多样化人才的任务。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促进就业和经济发展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职业教育通过提供针对性的职业技能培训，帮助学生更好地适应市场需求，提高就业竞争力，进而促进经济发展。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职业教育是指为使学生获得某种职业或生产劳动所需要的职业知识、技能和职业道德的教育。它侧重于实践技能和实际工作能力的培养，以满足职业岗位的需求。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职业教育紧密围绕职业岗位需求，以培养学生的职业能力和职业素养为目标。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职业教育强调实践教学，通过模拟工作环境、实习实训等方式，让学生在实践中学习和掌握职业技能。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职业教育涉及众多行业和领域，课程设置和教学内容丰富多样，以满足不同行业和岗位的需求。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职业教育能够根据市场需求和行业变化及时调整教学内容和方式，具有较强的灵活性和适应性。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职业教育在人才培养中角色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职业教育通过系统的课程和实践教学，使学生掌握特定职业所需的实用技能，如机械加工、电子技术、计算机应用等。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传授实用技能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职业教育紧密关注市场需求和行业趋势，及时调整教学内容和方式，确保所培养的人才符合社会经济发展的需要。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职业教育注重实践教学环节，通过模拟工作场景、实习实训等方式，提高学生的实践能力和解决问题的能力。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通过职业教育，学生可以了解并遵守职业规范和行业标准，提高自身的职业素养和综合素质。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传承职业精神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职业教育在传授技能的同时，注重培养学生的职业精神和职业道德，如敬业精神、责任意识、团队合作等。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增强社会适应性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职业教育帮助学生更好地适应社会环境和工作要求，提高其社会适应性和生存能力。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83" r="11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塑造职业道德与素养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促进终身学习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职业教育培养学生的自主学习和终身学习能力，使其能够不断适应职业发展和市场需求的变化。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拓展职业发展空间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通过职业教育，学生可以获得更广泛的职业知识和技能，从而拓展自身的职业发展空间和晋升机会。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职业教育为学生提供实现个人价值的平台，通过学习和实践，学生可以发掘自身潜力，实现自我价值。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促进个人全面发展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职业教育与市场需求对接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职业教育机构需时刻关注国内外行业动态，了解新技术、新工艺、新标准等发展变化。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通过定期的市场调研，收集企业和行业对人才需求的最新信息，为专业课程的设置和更新提供依据。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建立行业专家咨询机制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邀请行业专家参与课程设计和教学计划制定，确保教学内容与行业需求紧密对接。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紧密跟踪行业动态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针对不同行业对人才的需求，设置相应的专业，如智能制造、新能源、互联网营销等。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根据行业需求设置专业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将专业课程划分为不同的模块，学生可根据个人兴趣和职业规划选择相应的课程模块进行学习。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构建模块化课程体系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加大实践教学的比重，通过实验、实训、课程设计等方式，提高学生的实践能力和职业素养。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针对性设置专业课程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https://d.book118.com/158030076036006043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2024-09-22T18:26:04.992</cp:lastPrinted>
  <dcterms:created xsi:type="dcterms:W3CDTF">2024-09-22T10:26:05Z</dcterms:created>
  <dcterms:modified xsi:type="dcterms:W3CDTF">2024-09-22T10:26:07Z</dcterms:modified>
</cp:coreProperties>
</file>