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455C4D-501A-410C-87BC-E02F68E36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1D85F8-D4A0-4788-B522-9145CCB70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526163-135F-43A6-BE82-9E5277867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AB1DC2-59E4-4BA2-A8C3-0BA2FD96B5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9F26BB-30FD-46E6-8352-875C0E1DBD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B3C25C-F2B0-4829-BFDD-B12C4AD254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FD7D84-870A-4619-9BB3-4945DE89CF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195D9D-F30E-4CF5-AE87-A36B94E35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E1F75-86BC-4D72-B252-6A8BE4E606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5E57F-CDEE-416E-B22F-40351A9FA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7487A-DB44-49C1-AD80-F92D78169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3202506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物流配送案例讲座</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物流配送概述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物流配送核心要素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物流配送模式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物流配送案例分析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物流配送发展趋势与挑战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物流配送未来展望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物流配送概述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物流配送是指将物品从供应地运送到接收地的过程，包括运输、仓储、装卸、包装、配送等环节。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物流配送是实现商品价值和使用价值的重要手段，是商品流通的重要组成部分，具有复杂性、多变性、时效性和社会性等特点。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物流配送是连接生产与消费的桥梁，确保商品从生产者传递到消费者手中，满足市场需求。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保障生产与消费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高效的物流配送能够降低企业成本、提高运营效率，从而增强企业的市场竞争力。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物流配送业的发展对于推动产业结构调整、优化资源配置、促进区域经济发展具有重要作用。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物流配送的重要性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从古代的驿站、车马运输到现代的集装箱、物流园区等，物流配送不断发展演变。</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42" r="12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历史回顾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随着科技的不断进步和市场的不断变化，物流配送将朝着智能化、绿色化、全球化方向发展。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发展趋势</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物联网、大数据、人工智能等技术在物流配送领域的应用将进一步提高配送效率和准确性。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技术应用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物流配送的历史与发展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物流配送核心要素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451" b="2745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运输方式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选择合适的运输方式，如公路、铁路、航空或水路，确保货物安全、快速地到达目的地。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运输路线规划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优化运输路线，减少运输时间和成本，提高运输效率。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运输风险管理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识别和评估运输过程中的风险，采取措施降低货物损坏、丢失和延误的风险。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根据货物特性、客户需求和运输方式等因素，选择合适的仓库位置。</a:t>
            </a:r>
          </a:p>
        </p:txBody>
      </p:sp>
      <p:pic>
        <p:nvPicPr>
          <p:cNvPr id="6" name="Picture 6"/>
          <p:cNvPicPr>
            <a:picLocks noChangeAspect="1"/>
          </p:cNvPicPr>
          <p:nvPr/>
        </p:nvPicPr>
        <p:blipFill>
          <a:blip r:embed="rId2"/>
          <a:srcRect l="16125" r="16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仓库选址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建立科学的库存管理制度，合理控制库存量，避免积压和浪费。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库存管理</a:t>
            </a:r>
          </a:p>
        </p:txBody>
      </p:sp>
      <p:pic>
        <p:nvPicPr>
          <p:cNvPr id="10" name="Picture 10"/>
          <p:cNvPicPr>
            <a:picLocks noChangeAspect="1"/>
          </p:cNvPicPr>
          <p:nvPr/>
        </p:nvPicPr>
        <p:blipFill>
          <a:blip r:embed="rId3"/>
          <a:srcRect l="17417" r="17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采取必要的保管和保养措施，确保货物质量与安全。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货物保管与保养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包装设计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设计合理的包装结构，提高货物抗震、抗压等性能，降低破损风险。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包装材料选择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根据货物特性选择合适的包装材料，确保货物在运输过程中不受损坏。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标识与追溯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对包装进行标识和追溯管理，方便货物的识别、追踪和管理。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458" r="154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制定合理的装卸作业计划，提高装卸效率，减少货物损坏和人力成本。</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装卸作业管理</a:t>
            </a:r>
          </a:p>
        </p:txBody>
      </p:sp>
      <p:pic>
        <p:nvPicPr>
          <p:cNvPr id="5" name="Picture 5"/>
          <p:cNvPicPr>
            <a:picLocks noChangeAspect="1"/>
          </p:cNvPicPr>
          <p:nvPr/>
        </p:nvPicPr>
        <p:blipFill>
          <a:blip r:embed="rId2"/>
          <a:srcRect l="15833" r="158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根据货物特性和数量选择合适的搬运设备，如叉车、吊车等。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搬运设备选择</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采取必要的安全措施，确保装卸与搬运作业的安全进行。</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安全措施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装卸与搬运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信息采集与处理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对物流信息进行采集、整理和分析，为决策提供支持。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信息安全管理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采取必要的信息安全措施，保障物流信息的安全与保密。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物流信息平台建设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建立物流信息平台，实现信息共享和协同作业。</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物流配送模式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企业自主管理物流配送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企业自行投资、建设、运营物流配送中心，完成商品的储存、配送以及运输等任务。优点是自主可控，缺点是投资大、风险高。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56" r="25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自营物流配送模式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149" r="1214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企业外包物流配送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企业将物流配送业务委托给专业的第三方物流公司来完成，专注于核心业务。优点是降低成本、提高效率，缺点是依赖性强、灵活性差。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第三方物流配送模式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https://d.book118.com/158032025065006030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2024-09-07T00:02:47.243</cp:lastPrinted>
  <dcterms:created xsi:type="dcterms:W3CDTF">2024-09-06T16:02:47Z</dcterms:created>
  <dcterms:modified xsi:type="dcterms:W3CDTF">2024-09-06T16:02:49Z</dcterms:modified>
</cp:coreProperties>
</file>