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A6051-5C88-484C-934E-8E47771B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62C8-5739-45BA-AB81-2B24DCE9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75804-8292-40B3-86BB-B6A683F9D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ECCE4-39EC-4B30-9C53-2FD94ABB6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D34D3-B03E-4526-9F6D-3323B109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D4602-E9DF-4923-B8BB-4E321B1F9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913FF-3885-4E2B-96FE-10A016B4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3C57A-CFCC-4DB9-A412-DC57FEAA7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C79DE-2FCE-4D5A-A2B6-71EBDCDA9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72BCB-4051-49A9-8FD2-66C6C310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D9CC4-557F-4E56-B4B3-596A0808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207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系统性金融风险研究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系统性金融风险的定义和分类
 风险形成的机理和影响因素
 风险识别和评估的方法
 风险预警和监控的体系
 风险防范和化解的策略
 风险管理的组织和协调
 国际经验教训与借鉴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系统性金融风险的定义和分类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系统性金融风险的定义和分类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1.系统性金融风险是指金融体系内部分或全部机构出现危机，导致金融服务中断，并对实体经济造成严重负面影响的风险。</a:t>
            </a:r>
          </a:p>
          <a:p>
            <a:r>
              <a:t>2.这种风险源于金融机构之间的紧密联系和相互依存关系，一旦某个机构出现问题，很容易引发连锁反应，波及整个金融体系。</a:t>
            </a:r>
          </a:p>
          <a:p>
            <a:r>
              <a:t>3.系统性金融风险具有复杂性和不确定性，需要采取综合措施来防范和化解。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系统性金融风险的分类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1.按照风险来源，系统性金融风险可分为宏观经济风险、金融机构风险和市场风险等。</a:t>
            </a:r>
          </a:p>
          <a:p>
            <a:r>
              <a:t>2.宏观经济风险主要包括经济周期波动、政策变化等因素对金融体系的影响；金融机构风险主要包括银行、证券、保险等金融机构的信用风险、流动性风险等；市场风险主要包括股票、债券等市场价格波动对金融体系的影响。</a:t>
            </a:r>
          </a:p>
          <a:p>
            <a:r>
              <a:t>3.按照风险程度，系统性金融风险可分为低度风险、中度风险和高度风险等不同等级，需要采取不同的应对措施。</a:t>
            </a:r>
          </a:p>
          <a:p>
            <a:r>
              <a:t>以上内容仅供参考，具体内容还需根据实际情况进行进一步的研究和分析。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风险形成的机理和影响因素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风险形成的机理和影响因素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风险形成的机理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1.金融市场的内在不稳定性：金融市场存在信息不对称、羊群效应等现象，导致市场波动和风险的产生。</a:t>
            </a:r>
          </a:p>
          <a:p>
            <a:r>
              <a:t>2.金融机构的杠杆效应：金融机构的杠杆经营加大了风险的扩散和传染，一旦出现问题，将引发连锁反应。</a:t>
            </a:r>
          </a:p>
          <a:p>
            <a:r>
              <a:t>3.监管不足和政策失误：监管体系不完善、政策制定和执行不当也可能导致风险的积累和爆发。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影响风险形成的因素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1.宏观经济环境：经济周期、政策变化等宏观经济因素会对金融市场和机构产生影响，从而引发风险。</a:t>
            </a:r>
          </a:p>
          <a:p>
            <a:r>
              <a:t>2.金融市场结构：市场的复杂度、参与者行为等因素也会影响风险的产生和传播。</a:t>
            </a:r>
          </a:p>
          <a:p>
            <a:r>
              <a:t>3.科技和信息技术的影响：科技和信息技术的快速发展，给金融市场带来便利的同时，也带来了新的风险和挑战。</a:t>
            </a:r>
          </a:p>
          <a:p>
            <a:r>
              <a:t>以上内容仅供参考，希望能对您有所帮助。为了更好地符合您的需求，建议您在阅读过程中结合实际情况进行适当修改和调整。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风险识别和评估的方法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风险识别和评估的方法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风险识别和评估的基本概念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1.风险识别和评估的定义：风险识别和评估是通过收集和分析信息，对可能影响金融系统的风险因素进行识别、测量和评估的过程。</a:t>
            </a:r>
          </a:p>
          <a:p>
            <a:r>
              <a:t>2.风险识别和评估的目的：帮助金融机构和监管部门了解风险状况，制定风险管理策略，预防和控制潜在风险。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风险识别和评估的流程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1.确立风险评估目标：明确评估对象、范围和目的。</a:t>
            </a:r>
          </a:p>
          <a:p>
            <a:r>
              <a:t>2.收集风险信息：从内部和外部来源收集与风险相关的数据和信息。</a:t>
            </a:r>
          </a:p>
          <a:p>
            <a:r>
              <a:t>3.风险识别：通过定性和定量方法，识别可能影响金融系统的风险因素。</a:t>
            </a:r>
          </a:p>
          <a:p>
            <a:r>
              <a:t>4.风险评估：对识别出的风险进行量化和评估，确定风险大小和可能造成的损失。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风险识别和评估的方法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常见的风险识别和评估方法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1.定性分析方法：包括专家评估、问卷调查、情景分析等，适用于难以量化的风险因素。</a:t>
            </a:r>
          </a:p>
          <a:p>
            <a:r>
              <a:t>2.定量分析方法：包括概率分析、统计模型、量化风险评估等，适用于可量化的风险因素。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风险识别和评估的挑战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1.数据获取和处理的困难：由于数据不足或质量不高，可能导致风险评估结果不准确。</a:t>
            </a:r>
          </a:p>
          <a:p>
            <a:r>
              <a:t>2.模型风险和不确定性：风险评估模型可能存在缺陷和不确定性，需要定期验证和更新。</a:t>
            </a:r>
          </a:p>
          <a:p>
            <a:r>
              <a:t>3.监管和合规要求：需要满足相关监管和合规要求，确保风险评估和管理的有效性。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风险识别和评估的方法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风险识别和评估的未来发展趋势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1.强化技术应用：利用人工智能、大数据等技术，提高风险识别和评估的效率和准确性。</a:t>
            </a:r>
          </a:p>
          <a:p>
            <a:r>
              <a:t>2.加强国际合作：在全球化的背景下，加强国际合作，共同应对跨国金融风险。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风险识别和评估的实践案例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1.案例一：某银行通过风险评估和压力测试，及时发现和防范了信贷风险，避免了重大损失。</a:t>
            </a:r>
          </a:p>
          <a:p>
            <a:r>
              <a:t>2.案例二：某监管机构利用大数据和人工智能技术，实现了对金融机构风险的实时监测和预警，提高了监管效率。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风险预警和监控的体系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风险预警和监控的体系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风险预警指标体系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1.建立一个综合的、多维度的风险预警指标体系，包括宏观经济、金融市场、金融机构等多个层面。</a:t>
            </a:r>
          </a:p>
          <a:p>
            <a:r>
              <a:t>2.运用大数据和人工智能技术，实时收集和分析相关数据，及时发现和预警潜在风险。</a:t>
            </a:r>
          </a:p>
          <a:p>
            <a:r>
              <a:t>3.加强与各金融机构和监管部门的信息共享和协同，提高风险预警的准确性和时效性。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风险压力测试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1.定期对金融体系进行压力测试，评估在不同风险情景下的系统稳定性。</a:t>
            </a:r>
          </a:p>
          <a:p>
            <a:r>
              <a:t>2.结合国内外金融市场动态，不断更新压力测试模型和参数，提高测试的针对性和有效性。</a:t>
            </a:r>
          </a:p>
          <a:p>
            <a:r>
              <a:t>3.及时公布压力测试结果，提高市场透明度和风险意识。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风险预警和监控的体系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风险监控机制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1.建立健全风险监控机制，实时监测金融市场的波动和金融机构的经营状况。</a:t>
            </a:r>
          </a:p>
          <a:p>
            <a:r>
              <a:t>2.加强风险监控的制度建设，明确监控流程和责任分工。</a:t>
            </a:r>
          </a:p>
          <a:p>
            <a:r>
              <a:t>3.提高风险监控的信息化水平，运用先进的数据分析工具，提升监控效率和准确性。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跨境风险监管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1.加强与国际金融监管机构的合作，共同防范跨境金融风险。</a:t>
            </a:r>
          </a:p>
          <a:p>
            <a:r>
              <a:t>2.建立健全跨境风险监管制度，规范跨境金融活动。</a:t>
            </a:r>
          </a:p>
          <a:p>
            <a:r>
              <a:t>3.提高跨境风险监管的技术水平，运用数字化工具，实现跨境风险的实时监测和预警。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风险预警和监控的体系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1.加强风险管理人才培养，提高金融从业人员的风险意识和技能。</a:t>
            </a:r>
          </a:p>
          <a:p>
            <a:r>
              <a:t>2.定期开展风险管理培训，更新风险管理理念和知识。</a:t>
            </a:r>
          </a:p>
          <a:p>
            <a:r>
              <a:t>3.建立风险管理人才库，吸引和培养高素质的风险管理人才。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风险管理文化建设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1.强化金融机构的风险管理文化，将风险管理纳入企业文化建设的重要内容。</a:t>
            </a:r>
          </a:p>
          <a:p>
            <a:r>
              <a:t>2.提高全员风险意识，推动各个部门和岗位参与风险管理。</a:t>
            </a:r>
          </a:p>
          <a:p>
            <a:r>
              <a:t>3.通过宣传和教育，普及风险管理知识，营造全员重视、全员参与的风险管理氛围。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风险管理人才培养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风险防范和化解的策略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https://d.book118.com/158032071042006027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系统性金融风险的定义和分类</vt:lpstr>
      <vt:lpstr> 系统性金融风险的定义和分类</vt:lpstr>
      <vt:lpstr> 风险形成的机理和影响因素</vt:lpstr>
      <vt:lpstr> 风险形成的机理和影响因素</vt:lpstr>
      <vt:lpstr> 风险识别和评估的方法</vt:lpstr>
      <vt:lpstr> 风险识别和评估的方法</vt:lpstr>
      <vt:lpstr> 风险识别和评估的方法</vt:lpstr>
      <vt:lpstr> 风险识别和评估的方法</vt:lpstr>
      <vt:lpstr> 风险预警和监控的体系</vt:lpstr>
      <vt:lpstr> 风险预警和监控的体系</vt:lpstr>
      <vt:lpstr> 风险预警和监控的体系</vt:lpstr>
      <vt:lpstr> 风险预警和监控的体系</vt:lpstr>
      <vt:lpstr> 风险防范和化解的策略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2024-09-05T01:22:26.547</cp:lastPrinted>
  <dcterms:created xsi:type="dcterms:W3CDTF">2024-09-04T17:22:26Z</dcterms:created>
  <dcterms:modified xsi:type="dcterms:W3CDTF">2024-09-04T17:22:28Z</dcterms:modified>
</cp:coreProperties>
</file>